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256" r:id="rId2"/>
    <p:sldId id="258" r:id="rId3"/>
    <p:sldId id="259" r:id="rId4"/>
    <p:sldId id="257" r:id="rId5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B4CFAA-B451-46E6-9183-36CCB56009B9}" type="datetimeFigureOut">
              <a:rPr lang="en-US" smtClean="0"/>
              <a:t>6/4/2014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64CDF1-ED99-4F9A-916D-094E5A9CF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756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college of nursing is pleased to provide you with a free CE</a:t>
            </a:r>
            <a:r>
              <a:rPr lang="en-US" baseline="0" dirty="0" smtClean="0"/>
              <a:t> for </a:t>
            </a:r>
            <a:r>
              <a:rPr lang="en-US" baseline="0" dirty="0" err="1" smtClean="0"/>
              <a:t>precepting</a:t>
            </a:r>
            <a:r>
              <a:rPr lang="en-US" baseline="0" dirty="0" smtClean="0"/>
              <a:t> nursing students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64CDF1-ED99-4F9A-916D-094E5A9CF5B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2699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Calibri"/>
                <a:sym typeface="Calibri"/>
              </a:rPr>
              <a:t>Preceptors are integral to the learning process of students.  Your efforts are extremely appreciated by the students and college.  We have developed this learning program as a thank you for all that you do and as a way of providing you resources for your ongoing needs as a preceptor. </a:t>
            </a:r>
            <a:endParaRPr lang="en-US" dirty="0">
              <a:solidFill>
                <a:srgbClr val="000000"/>
              </a:solidFill>
              <a:latin typeface="Calibri"/>
              <a:sym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64CDF1-ED99-4F9A-916D-094E5A9CF5B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7295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CE has</a:t>
            </a:r>
            <a:r>
              <a:rPr lang="en-US" baseline="0" dirty="0" smtClean="0"/>
              <a:t> been developed from the student perspective.  Since student’s learning needs are often different from new graduate needs, it is important to be able to alter your </a:t>
            </a:r>
            <a:r>
              <a:rPr lang="en-US" baseline="0" dirty="0" err="1" smtClean="0"/>
              <a:t>precepting</a:t>
            </a:r>
            <a:r>
              <a:rPr lang="en-US" baseline="0" dirty="0" smtClean="0"/>
              <a:t> style to meet the needs of the student.  It is hoped that you will obtain useful tools and ideas from this learning opportunity.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64CDF1-ED99-4F9A-916D-094E5A9CF5B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5974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can access this CE by going to the</a:t>
            </a:r>
            <a:r>
              <a:rPr lang="en-US" baseline="0" dirty="0" smtClean="0"/>
              <a:t> provided link and use your </a:t>
            </a:r>
            <a:r>
              <a:rPr lang="en-US" baseline="0" dirty="0" err="1" smtClean="0"/>
              <a:t>osu</a:t>
            </a:r>
            <a:r>
              <a:rPr lang="en-US" baseline="0" dirty="0" smtClean="0"/>
              <a:t>.# login to access the course.  Thank you for all that you do and enjoy this learning opportunity.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64CDF1-ED99-4F9A-916D-094E5A9CF5B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762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370DE-5009-49E4-BC56-06009CE5A6C1}" type="datetimeFigureOut">
              <a:rPr lang="en-US" smtClean="0"/>
              <a:t>6/4/2014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10EE9-7383-4830-A5AA-1258CC5AD00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370DE-5009-49E4-BC56-06009CE5A6C1}" type="datetimeFigureOut">
              <a:rPr lang="en-US" smtClean="0"/>
              <a:t>6/4/2014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10EE9-7383-4830-A5AA-1258CC5AD0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370DE-5009-49E4-BC56-06009CE5A6C1}" type="datetimeFigureOut">
              <a:rPr lang="en-US" smtClean="0"/>
              <a:t>6/4/2014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10EE9-7383-4830-A5AA-1258CC5AD0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370DE-5009-49E4-BC56-06009CE5A6C1}" type="datetimeFigureOut">
              <a:rPr lang="en-US" smtClean="0"/>
              <a:t>6/4/2014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10EE9-7383-4830-A5AA-1258CC5AD0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370DE-5009-49E4-BC56-06009CE5A6C1}" type="datetimeFigureOut">
              <a:rPr lang="en-US" smtClean="0"/>
              <a:t>6/4/2014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10EE9-7383-4830-A5AA-1258CC5AD00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370DE-5009-49E4-BC56-06009CE5A6C1}" type="datetimeFigureOut">
              <a:rPr lang="en-US" smtClean="0"/>
              <a:t>6/4/2014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10EE9-7383-4830-A5AA-1258CC5AD0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370DE-5009-49E4-BC56-06009CE5A6C1}" type="datetimeFigureOut">
              <a:rPr lang="en-US" smtClean="0"/>
              <a:t>6/4/2014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10EE9-7383-4830-A5AA-1258CC5AD00D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370DE-5009-49E4-BC56-06009CE5A6C1}" type="datetimeFigureOut">
              <a:rPr lang="en-US" smtClean="0"/>
              <a:t>6/4/2014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10EE9-7383-4830-A5AA-1258CC5AD0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370DE-5009-49E4-BC56-06009CE5A6C1}" type="datetimeFigureOut">
              <a:rPr lang="en-US" smtClean="0"/>
              <a:t>6/4/2014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10EE9-7383-4830-A5AA-1258CC5AD0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370DE-5009-49E4-BC56-06009CE5A6C1}" type="datetimeFigureOut">
              <a:rPr lang="en-US" smtClean="0"/>
              <a:t>6/4/2014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10EE9-7383-4830-A5AA-1258CC5AD00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370DE-5009-49E4-BC56-06009CE5A6C1}" type="datetimeFigureOut">
              <a:rPr lang="en-US" smtClean="0"/>
              <a:t>6/4/2014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10EE9-7383-4830-A5AA-1258CC5AD0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8F370DE-5009-49E4-BC56-06009CE5A6C1}" type="datetimeFigureOut">
              <a:rPr lang="en-US" smtClean="0"/>
              <a:t>6/4/2014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92010EE9-7383-4830-A5AA-1258CC5AD00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hyperlink" Target="http://u.osu.edu/wilcox.15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3048000"/>
          </a:xfrm>
        </p:spPr>
        <p:txBody>
          <a:bodyPr/>
          <a:lstStyle/>
          <a:p>
            <a:r>
              <a:rPr lang="en-US" dirty="0" err="1" smtClean="0"/>
              <a:t>Precepting</a:t>
            </a:r>
            <a:r>
              <a:rPr lang="en-US" dirty="0" smtClean="0"/>
              <a:t> Undergraduate  Students	 Education  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   </a:t>
            </a:r>
            <a:endParaRPr lang="en-US" dirty="0"/>
          </a:p>
        </p:txBody>
      </p:sp>
      <p:pic>
        <p:nvPicPr>
          <p:cNvPr id="1027" name="Picture 3" descr="C:\Users\janice\AppData\Local\Microsoft\Windows\INetCache\IE\IBX0751X\MP900442194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819400"/>
            <a:ext cx="2605178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17143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are Important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are an integral part of the educational process for nursing students.</a:t>
            </a:r>
          </a:p>
          <a:p>
            <a:r>
              <a:rPr lang="en-US" dirty="0" smtClean="0"/>
              <a:t>We are so appreciative of your efforts</a:t>
            </a:r>
          </a:p>
          <a:p>
            <a:r>
              <a:rPr lang="en-US" dirty="0" smtClean="0"/>
              <a:t>As a thank you we have a free CE program just for you. </a:t>
            </a:r>
          </a:p>
          <a:p>
            <a:endParaRPr lang="en-US" dirty="0"/>
          </a:p>
        </p:txBody>
      </p:sp>
      <p:pic>
        <p:nvPicPr>
          <p:cNvPr id="2050" name="Picture 2" descr="C:\Users\janice\AppData\Local\Microsoft\Windows\INetCache\IE\IBX0751X\MC900434914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505200"/>
            <a:ext cx="3733800" cy="2742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1492177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it Involves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CE program provides you with an overview of </a:t>
            </a:r>
            <a:r>
              <a:rPr lang="en-US" dirty="0" err="1" smtClean="0"/>
              <a:t>precepting</a:t>
            </a:r>
            <a:r>
              <a:rPr lang="en-US" dirty="0" smtClean="0"/>
              <a:t> and some great points of interest that will assist you the next time you precept students.</a:t>
            </a:r>
          </a:p>
          <a:p>
            <a:endParaRPr lang="en-US" dirty="0"/>
          </a:p>
          <a:p>
            <a:r>
              <a:rPr lang="en-US" dirty="0" smtClean="0"/>
              <a:t>Since students are different from new graduates this learning opportunity provides you with the knowledge you need to address specific student issues. </a:t>
            </a:r>
            <a:endParaRPr lang="en-US" dirty="0"/>
          </a:p>
        </p:txBody>
      </p:sp>
      <p:pic>
        <p:nvPicPr>
          <p:cNvPr id="3074" name="Picture 2" descr="C:\Users\janice\AppData\Local\Microsoft\Windows\INetCache\IE\JC3IMAQZ\MP900448394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57200"/>
            <a:ext cx="2057400" cy="2334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391771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lesson is located in the OSU Blog system at  </a:t>
            </a:r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u.osu.edu/wilcox.159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Use your </a:t>
            </a:r>
            <a:r>
              <a:rPr lang="en-US" dirty="0" err="1" smtClean="0"/>
              <a:t>osu</a:t>
            </a:r>
            <a:r>
              <a:rPr lang="en-US" dirty="0" smtClean="0"/>
              <a:t>.# login to access the course.  </a:t>
            </a:r>
          </a:p>
          <a:p>
            <a:endParaRPr lang="en-US" dirty="0"/>
          </a:p>
          <a:p>
            <a:r>
              <a:rPr lang="en-US" dirty="0" smtClean="0"/>
              <a:t>Have fun and hope you enjoy the learning opportunity. </a:t>
            </a: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343822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50E341A3-377A-42A5-9DEC-4194E3EFE8E9"/>
  <p:tag name="ISPRING_SCORM_RATE_SLIDES" val="1"/>
  <p:tag name="ISPRING_SCORM_RATE_QUIZZES" val="0"/>
  <p:tag name="ISPRING_SCORM_PASSING_SCORE" val="100.0000000000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Content List"/>
  <p:tag name="ISPRINGCLOUDFOLDERID" val="0"/>
  <p:tag name="ISPRINGCLOUDFOLDERPATH" val="Content List"/>
  <p:tag name="ISPRING_PRESENTATION_TITLE" val="Presentation1"/>
  <p:tag name="ISPRING_UUID" val="{989E97E9-2778-4C5F-84E7-5B33AB39441C}"/>
  <p:tag name="ISPRING_RESOURCE_FOLDER" val="C:\Users\janice\Documents\CArlow DNP\OSU Summer 14 course\Precepting Undergraduate  Students\"/>
  <p:tag name="ISPRING_PRESENTATION_PATH" val="C:\Users\janice\Documents\CArlow DNP\OSU Summer 14 course\Precepting Undergraduate  Students.pptx"/>
  <p:tag name="ISPRING_PROJECT_FOLDER_UPDATED" val="1"/>
  <p:tag name="ISPRING_PLAYERS_CUSTOMIZATION" val="UEsDBBQAAgAIAJxtxETpbttk5AMAAHQOAAAdAAAAdW5pdmVyc2FsL2NvbW1vbl9tZXNzYWdlcy5sbmetV91u2zYUvi/QdyAEFNgulrYDWhSD44C2GFuILLkSHSdbB4GRGJsIRbr6cZtd7Wn2YHuSHVFyYqcdJMW9sGDS/r7z950jcnD2NZVoy7NcaHVqvT15YyGuYp0ItTq1FvT8lw8WygumEia14qeW0hY6G758MZBMrUq24vD95QuEBinPc1jmw2r1uEYiObXmo2jsz+bYu45cf+JHI2diDcc63TB1j1y90p+yn359/+Hr23fvfx68bpBdiMIZdt1DKmSY3r3pQOTRwHcjYCNu5JErag2rZz+cv6Cu4xFr2Hzph54H5NIaVs9W3CIIiEej0HVsEjlh5PnU5MIllNjW8FqXaM22HBUabQX/goo1h0oWIuMolyIxP8QaNlTJ24zZAV463iSivu+GEfHs3Y41JCpBdsa+gD56sgQ4JAEQZCzn2TOwkSm1gSMsZT+GqTOZuvChlQtTsVpL+BR9/ZgTD6rFVRtqRsIQT0g08q+gTiArvw/CvwA1XfRBXJMQFEDCNoyHL50Jpo7vVQoKSEgDZ/wgn5gppJW8RyyOAYc2Gd8KXeawUymKJ7WQ8n5WQvJxAcJ1sPsdkdaESCgj15XYcnAhS9rrAi0zJnZVmY8L5/foHDsusSMole0vI2p6uTLGQP1KF4hJqasAwC5LtkzFHN3wmJUgpXv4WyIS87cNg7ArTz6X4i/EiqZzXjVN59nk6tXJca451IVhsWSZ6tBBT6gOWv7bYNMyh0iLgqeboi2KvUyc/BAvjo1rjsPwf4PqUpcjI3piv284IUicBPBig24fCd0dQWagDxhrKROyO8rxzsHQPOM5jHieIUfd9rDp+Q2Bp9FzOS4h8wcuXEJFeuCXZBQ6tMoxv8lF0fpKMoWq6/19jcRwBpC84I86ueG3GvpfcraFIsK+yGvhnDzDWC9B7CZrNQL353TD4oFDK1bAiQuBS1KkEH/SgXMxI7sM1uP1IBNLXcrEjDMp7syIhdqUaZ2QTV2n2uhtplOzK1m+66V6wp8d40UdXFAbne8ZbCMNCQ7G02iMvTGpTnNVD8uOINBy5ZNLw8jFowoOok5ZEa/hvXKrS5V0JKoPZDY5x0DWpDTkLIvX//79T0eOJ57Uu6jZ/a0XCXRoNZfIA9kfni54/mcbCcWjQ5xZdEE1B9gdruN51lS9SR6mFI+nMxBGaHSgyyxuPy7sM8xwcAHDwZy2rOGMZXcwWajWsheLCbkSQtHP+uNZviykULwP9rjZXAVMnXmEbdtcbKAJpIjv6ndagpiZbtUNR8INpyvZeIo9GDxP+Hgiip6EZtbv2hwarl4/ttv229H/sMrN/XDweu+6+B9QSwMEFAACAAgAnG3ERCL/h8rVAwAA3Q8AACcAAAB1bml2ZXJzYWwvZmxhc2hfcHVibGlzaGluZ19zZXR0aW5ncy54bWzVV91u2zYUvvdTEBp6WSvpkiU1ZAdBIiNGHduzlK3FMAS0dGxxoUiVpOy6V3uaPdieZIdi4ti108krMqTIhaOjc77z/1EMzj7lnMxBaSZF2ztsHngERCJTJmZt7ybuvj71iDZUpJRLAW1PSI+cdRpBUU4401kExqCqJggjdKswbS8zpmj5/mKxaDJdKPtW8tIgvm4mMvcLBRqEAeUXnC7xxywL0F6n0SAkcKJrmZYcCEsxBMFsdJR3OdWZ5zu1CU3uZkqWIr2QXCqiZpO298Ppuf170HFQlywHYZPTHRRasWnRNGU2Hsoj9hlIBmyWYeAnRx5ZsNRkbe/NkUVBbX8bpcJ2OVCLciExGWHu4XMwNKWGukfnz8Anox8ETpQuBc1ZEuMbYvNve5fxbdTvXYa3g2EcRrdX8XXfxbCHURy+j/cwintxP9xHvy781YdROO73Bu9u4+GwH/dGj1ZY0Y2CBP5mxQKsrCxVAquCBSYr84mgjOOwfVFGDQbHlVM1g1h2GTZxSrkGj/xRwOznknJmljjVBzjVdwDFuS4gMWPbtrZnVAneI5wDxMCwl6uROH67GomT043Ufef9Ma2dUQbUGJpkODwoq0IL/HXRg9pUio3U7DOZSJ6uEoJ8AumA5rC2EtEdE13UPPTIFJvAMdVzxSj3CDOYerIy1uVEG2aqJeyuaxLEwmUHch1tlSLJqNIbFV9V3Q5+0vltIA3o310pnOgp1V9lyVOylCXh7A6IkQTbXOb4XwZkfZnIVMm8kuK6G6I5w+DmDBaQntVx9AFd5CVaItMUHIzz8LFkn8kEplIhLtA5chLKmXb4zb2AC6r1Iyh9iPGVW5He4DJ8/8omSNM5Fcme4DgbkBfmOfAp5i4kuuBcYjXXILAyCS01VP1JWVqp1Umztu+Mzqum20ZWoNhuhvE4THyR4BQzUUJdwIQKIgVfEpogU2g7QnMmS40SNywOWv+nAJ0pYaIKdYbLhs5UCqoO2sHhmx+Pjn86OX3bavp///nX668a3bPniFPrzdHnxZP0XM/qC5L+F6OvUPWWbVeq3E5ouuV09/FzT5PbRBL4luB2811Fyy+R7qLwfHxxRcZhdNOPo1adYRhIggVLMpymqf1YqWMzvImxHWEd1dE4/KVWGNiXWpsQRrXghrXyeFdHa+yOgdHaEVDrPKFKIIl/F6oDPG9m7nDDE4eznOEGfRdU8tRWfzsL/S9M8k1fTo6GnolJgKokw44+2xS8eKZ+zvK+pIq5p9VdZ+NyE/g7r5H2Tc4Ey7GO9ktkdffsHB8d4HVp56tGA9E2r+Sdxj9QSwMEFAACAAgAnG3ERDoqP066AgAAWAoAACEAAAB1bml2ZXJzYWwvZmxhc2hfc2tpbl9zZXR0aW5ncy54bWyVVttO4zAQfecrqu57w17LSqYSlK6E1F0QIN6dZJpYdezInpTt36/tOMRuG5rtCKmeOcdz9RSit0wsLiYTkkku1TMgMlFoq+l0E5ZfT9MGUYpZJgWCwJmQqqJ8uvj0y31I4pDnWHIHaixnQzPo3czdZwzF+/g+tzJEyGRVU7Ffy0LOUpptCyUbkZ8NrdzXoDgTW4O8/DlfrgYdcKbxHqGKYlpdWRlHqRVoDTakHysrZ1mcpsA7T5fuM5LTu/o4+wPajmmGjnbz2coQraYFxEW+urEyjBfm9rgrcysfExD+ooF+/WJlEMrpHlR8+d03K4MMWTf1/8xIrWRhCxpzPm7iO4dLmpvnZ6O6tHKWYBOyjs52wZfH5XoXgPzX8N0T+1yV5I+2rgcLwTY95bBA1QBJulNr06V8e2jQvI/OHmp6zKOJ+ZE2GhYbyrWH9coe+ARvTOQhymt6yKvkTQXLNuAQGRt6wnJ565ZFiH3XBTEq2Hlln0qg7JF/TGGPkIGyRz5zlsOD4PvjCA5NLanr8i31/Qwa4MlRB4wZBDXH3IfSnTqrdbW2j1cHsXpFh6lkDgtt43lhFdjWkcTp2piSo6CIoDtWUGRS/La4dO+y0SQ5MPhpOz1bBBlyODVyLkazqMN6ufPF2YKQ9oehT649T9Ds8espRaRZWZkfJj2deJ55KKYw0+Q0w25KAwd1LzYy4DjfQ6SKqi2oFyn5WDdCIuix18v2fQ3BSRLUgCSnq0z8JafKL5oqBbUyXWOguyrHyhZYsqLk5g9fGbxBfsAYsLZULM19grL3uQwUfgiAqqzsprY9tJaq4cg47IB7a6BwKQ/lRrSZ0qGBu8E1bDAcOa8ZNZN+WfSzEi+RQH8C/2rCii4+sIwYe6SpdplFL7/bxMHV0XLuFpqdvnCXubMfpuhmYz8uoVHa/yj/AVBLAwQUAAIACACcbcRETmva9qsDAADuDgAAJgAAAHVuaXZlcnNhbC9odG1sX3B1Ymxpc2hpbmdfc2V0dGluZ3MueG1s1VdRc9o4EH7nV2jc6WNx0kublDFkMokzYUqBA+eunc5NRlgLViNLriRD6dP9mv6w/pKurISEkqTmru1dhwfwevfb3W/Xn3B0+CEXZA7acCXbwW5zJyAgU8W4nLWD8+T0yUFAjKWSUaEktAOpAnLYaURFORHcZGOwFl0NQRhpWoVtB5m1RSsMF4tFk5tCu7tKlBbxTTNVeVhoMCAt6LAQdIlfdlmACTqNBiGRN71SrBRAOMMSJHfVUXFmcxGE3mtC08uZVqVkx0ooTfRs0g4eHRy5z7WPRzrhOUjXm+mg0ZltizLGXTlUjPlHIBnwWYZ17+8FZMGZzdrB0z2Hgt7hJkqF7VugDuVYYS/SXsHnYCmjlvpLn8/CB2uuDd7ElpLmPE3wDnHtt4OT5GLc657EF/1BEo8vzpJXPV/DFkFJ/DrZIijpJr14G/+68GdvhvGo1+2/vEgGg17SHd5EIaNrhEThOmMRMqtKncKKsMhmZT6RlAvcta9oNGBxWwXVM0jUKcchTqkwEJB3Bcx+L6ngdolLvYNLfQlQHJkCUjtyY2sHVpcQ3MB5QCwMZ7laiWcvViuxf7DWeuiz37R1Z5URtZamGS4P2qrSovC26dptquRaa+6aTJRgq4amyLLAXo40pyIg3GJv6equdQzYUy6Qfxe725xKu9FcmlFt1jhc8ehWOe287SsL5i/fnDfd5/qnKgUjS1USwS+BWEVwcGWOvzIgtx8PMtUqr6yCGkuM4AzInMMC2GGdRG8wRV5iJEpHIcD6DO9L/pFMYKo04gKdo8ignRuP39wKuKDG3IDS6xof+6Xv9k/i149dg5TNqUy3BMdpQ17YH4FPsXepMIUQCtm8BYHMpLQ0UM2HcVa51Wmzdu6Mzquhu0FWoDhujvV4TLyR4hZyWUJdwJRKoqRYEpris2/cCs25Kg1a/LJ4aPOPCvShhMuq1BkeKJhMM9B10HZ2n/629+z5/sGLVjP8/PenJw8GXenhUFCXzQvi8b2CWy/qK9n9RtAD4rsRe6p07jaUbSS9+0C5Er5NIYlCJzt3K1gltD9HwMbx0ej4jIzi8XkvGbfqjLevCFKQZrgfU/eHok7M4DxBguM6rsNR/EetMpDpWrsdj2vBDWr18bKO18gL+/CWqNc6IaiWKMu/hGsfT5CZP67wDBE85/hM/BLicN9z+u915adow8P/brxyfC9tAKrTDGf0w+b636vpdyXs/8SBv1q9M6y9JEThna9jDbSvv6N2Gl8AUEsDBBQAAgAIAJxtxESCE8d0lgEAACIGAAAfAAAAdW5pdmVyc2FsL2h0bWxfc2tpbl9zZXR0aW5ncy5qc42Uy27CMBBF93wFcrcVok9od6hQqRKLSmVXdWHCECIc27JNCkX8ezPmFTuTUs8mvjq684g821a7PCxh7ef21n/7+3t49xqg5swKrkNdNOg56syKbAaTLAeRSWARUiAy58LCSd+dEcqZSe863Xygr60YMkXQ+pSgIhoCtBRYEOA3Ba4p8Sds7tDYvqnKqKcr55TsJEo6kK4jlcm5Z9jVqz/VHiNYFWAuoHOeQGDa86eJPDs+9DCqXKJyzeVmrFLVmfJkmRq1krOm/IuNBlP+9OUe6D71XkaBncise3OQx4lHfYxmUhuwFg55H0cYJCz4FETFt+vPH2hgXG8ooovMZu5ID24wqrTmKdSm1B9ghJgsvWrT7GHUOQdrtyfubjECQvANmJrV8B4jAJVe6X/8QG1UihOpofWZn1Ch+CyT6SF1F4PksFi0bZreuVFf/pAFT0hFT2hBPb+8aXnEoCVAd9SCvDbKO6bsBCVKIoeiQE2ABb1IXLxI8P7ZZtw5nizycj+U67GcAzdLMBOlRFn+16VC41yt3S9QSwMEFAACAAgAnG3ERBra6juqAAAAHwEAABoAAAB1bml2ZXJzYWwvaTE4bl9wcmVzZXRzLnhtbJ2PMQ/CIBCFd34FuV2wW9MA3UzcHHQ2FVFJ6NFw1PrzhdQYZ4dL7l3e915O9a8x8KdL5CNqaMQWuEMbrx7vGk7H3aYFTnnA6xAiOg0YgfeGKd+0eEiOXCZeIpA0PHKeOimXZRGeplQSKIY5l2ASNo6yzBhRVlJOKwor2/m/6M8NDGOcq8vsQ96jKXtRq4VTshoqc3YoPN4iyGpQ8uuuys6US0URSv48ZtgbUEsDBBQAAgAIAJxtxESewaynaAAAAGwAAAAcAAAAdW5pdmVyc2FsL2xvY2FsX3NldHRpbmdzLnhtbA3KuwrDMAxG4T1PIbT3tmWIk6HQMUvSBxDJTzHIUrGd0r59vZ0D3zB9k9IHuUS3wLfzlQm2+R7tFfi5Pk49U6liu6gbApszTWM3qG+iC2ptsNBb5Ye8IrWomCU1ucR2oLsfuYAvY/cHUEsDBBQAAgAIAExyrkTOggk37AIAAIgIAAAUAAAAdW5pdmVyc2FsL3BsYXllci54bWytVU1v2zAMPafA/oOhe62kXdc0kFt0BYod1qFA1m23QLUZW4tteZJcN/31o/xtz+lWYAcDNsX3SPGRNLt6TmLnCZQWMvXIwp0TB1JfBiINPfLw9fZ4Sa4u3x2xLOZ7UI4IPJKnwgJ4TJwAtK9EZhB8z03kkZ7BRWbiZEpIJcweuc+Qu4u0JO+OZuiSao9ExmQrSouicIVGRBpqGeeWRLu+TGimQENqQNEqDeI02JX5OxqfRKbU7DPQPWRm3h64Jmk5nrUYkBSnrlQhPZnPF/TH3ee1H0HCj0WqDU99IA5WclaW8pH7uzsZ5DFoa5uxKsk1GGOTKG0zZlZisUwdrXyPVA6bBLTmIWg3TkNCKyydALNtzHVU8+gBreXVO1Hzln4b+71p3ErlaOec5Y+x0BEe9SGddRLI6DAqS8rrlh300HTQrWUijoJfuVAQlJ/f2haZL0gVsO24Mk9XFz4e4Nst941U+xuEYRfVCrqtaG4lmluCWg63jb7uKEhz2y1wkytoSjVjTyIA+YUrxW1bXBqVA6MjY42lQzCj1ZVrkTpBWGSS+OwftLF+I2l+6teUKQH/Q5hPSNTWRKQBPN8K9DGQYE0NYLGtzTVZ7NqYXU46f0x6fT0wVTnWouBFHMNVCDiGATecdnZ6CAqKa3TxczXC9g4OgiMRRjE+ZpJhfHqQJuFqN8nQOzgIjqW/m4C25raMdFzHUTO1HcToxDphfq6NTMRL2Z6DPWNWZR++NnLN0XUm2oPz+R+jOIjRDOaWTKwu+9bbV83hvZ1TozufTVZZBt2K8wAmzyqvZhbybOQTwJbnsbnp59Tswx50lPPUdExzfcd+l8VavIBTiMD+6RantiYR2J7xyIflaY8B9cTtMghfmqYiMlpLUql5SDmGtXkSUFSYalY+ouqhknkajLRxs+7noGPcVdcKuBPDFjNdnGDzycwj7/GlvsvF2UV3lfPFRYMt87qvAle5vGFV1wl3nUHrfm0vwuqZx9ffUEsDBBQAAgAIAJxtxERb2LXbbwEAAPgCAAApAAAAdW5pdmVyc2FsL3NraW5fY3VzdG9taXphdGlvbl9zZXR0aW5ncy54bWyNUttq3DAQfc9XiPzAShrdDO6Cbi4LDQ3dlj4Gs1aLSSIHS6Eh6OMrp1k222xINE8z58wZZnTadD1Ge5/ydDs+9nmc4jbkPMbfaX2GULubbqb5cg4p5LQ6VH6OcZj+bOKvaanVasp9HPp5sAua1hh1Tw8pqZVTNWOGUSSZp14h57mtWAOuAVsxR4ltV/9J/NOdwy7EfFq1XR2hrxs2MYU5b+IQHtZwzH4JHW/wee6HsfLSWrAlyn5qcWwJxAiX3BeqAUAgyx1xuEjZSE2Qx4xjKEZRoIAI56QRhUjKoWZdI6oK841ATDJGXaGe1m6ktXHUFgkNIbpO86qxpeuMxBgRQoC5wgV0BqPKhqqhQS0HBAcGRNFGEwWos53pWPHOC8uRol5gXJgxgPHhuIftXp7rUP3wOvtzviN48gtOoou3VifM1e7u57mSv4fbu5s+BzQOn863m4vLL/7Kfv3xbevPn435ZOI9bXFrXftNc/8FUEsDBBQAAgAIAJxtxEQghr4DfAkAAEkXAAAXAAAAdW5pdmVyc2FsL3VuaXZlcnNhbC5wbmftmGtUU1cWxy/aYqtVQaugAinYah+KpmmMFEmqxkHHKmqnRV6hFQ2tgaQx5REeiY+2WAXSmS7LI4FUacW2kJimIUACqXWZ2yl5DPIIIYZUryRCXsZInoTMjbadtWbNl/meD1nJOfuXvc/5n33uPvd8dmB/+uKFqxcCALB4z278IQCYfxAA5omeioR7Xlp/9Bz8FUE7lL4D4KnipuDGE4Xb920HAAFr0ex7T8Ltpz/cnUUDgCXXQ58IkHLlKACsnNiD3/63coJVn8Z6fkR78nZA8/ES6qco/NGUHUmCux//FHFq/rK9z+/+5VSiYF/kqsj5q/3aTJBSPKUA03QoQgV/bd74BO+7iW+H6j6yfWsz3lC+V+XWl2GYfp2B3D/7YKABG5yFg54Uq45fmmqb+hryUPABCBEcS3gGAO53sQnZ0DF8tVOJ0cVHAIAHN7Rv09rpGgRjzAaP+KfvL3MJisrZ0jWwrXzk4dB52ezkJl0dbJIe903dIM+Hf1UmwZI8FwVrAZw6Ow8AnsI/CwBvPHcJbs+LhucddfZFOP4beNjFE2E0jIbRMBpGw2gYDaNhNIyG0TAaRv8nev8ONzhrWgx3Ll37fwY4nb5rWGxgVDodIMIgDc75MfZ+v02Zapfu3EzbQsPQttJ62AUA0Kqh1klyrgcOKdQ4RtBvaBcZLalgB1TGCuxF4oJv8UQ0fHVgRoOR+Ub4XbgNesWkYorMiwDKE/KrZ0beJsQ1iowcnY3DInJJuZCa5vvcyT+Br/bcrtEhPgfZKXolGgAyKIyL1Uo7z2elMCVp9jZtYZkF3Why3YzZeALfs7CEjmqX9EQCv32g1PVNVNr7rKutzRZV4P0yBbrJ5PkHxToQLfJfLK/+HTIRS0lCkjDV3aZHaoitZn0P7tOzFTstxtXAyXYU94K2c4A3aJtllYK57BoG1pKIH15zBKMBgG11dJIGzVwyXYRZkC4p4A1KOyllcxf+/C9Vmf/1VSH7TMjv8X55NWbBJ3/YBvwPhzLEZgGpi10TMluEaqxOdX1nICNp+sxSbLcXfqn23ETM3a9h5wd9Gn4R14/z3WvLtOWAiv6CeBlKZ/KU+D1bB8axYg0UsJXJJCVcyFBWD6bJQ3p2d4hngvRe9vmQ8yLCfL5TZFKvPijzKinkuTm3zGCR42+OU+Qh55n1LQeakP46ibyIC2msELSB5L9FYMEv/oa+B4gRashvgdV5+JFcPxBMZoVahkeA+T9zmYO4mEXElhTSb/6EQsUmi6ZAYYWQBQmkLn1Xf98AObm+FLxVyPgyBYSqzYW5Ma/aJE8hnRixOgZlpJrmstgIVkqlIncD3+m9Ulh3ZUWi0/TmPc7D2RQodjOKyIUEqD0o1XKRjYtjuflMc9dneTqTyyKUh/LYipXI8m8+mivHu0FBjncdENetWAaiJ+lVc16TG6vKDqp6y+Xec9reWKoutdP2A5sFq+HOgronsHytxkfHEP1PGGsLFr15QHnYSdVsxbwxM6ZOT8vBt6yH7mUwfUMDxd93F3LclbyzzVTGzTIwd/xRvNpN/Z4jkshXiHGaK8szQP9o84Pu5JbfvEY2hTAhu1Mod1BVxgYfqj6TbhxbtfwQWI04jlkPZ4hNKOcYeu1SIvMXHz0eZUpLFCU9iDtPYtibJWCjRk7eb3tQFF2SY6l1LiLL6SdUGb9455wQb71FGqTDaxKcq7jGizF59+QzcSyn2hf7aEleTXYUV0lKDL2vvyZWk8aP5W0+bL65qqwToRlpKtjc+a6uT2lPLKWd+DHViAUFKq+UiOO3U4RGqpXZel1gdC8j2dvoxRbj3eSkaZyYBQeR0i8muFMSUMwEJTOWxAXHQ7uuQZDDfBtFFOBIoODO+zyOwiW6zJm5nZ3Z6s5iCdeAM5beChE2Q5QEza6U1Ywr/zloa/QrGmkt3GIVhRfXKXqYfUbt0jf6WSzRz1S549fRQSqjTJcPPp61aNrraWo7Vp08zQyU9s/Emj+5SuiQFCQXh3ZarpwceFu/ZbQhqQM9ufCrVcLLHPXOeENzl40rmhx0vDx0ju+l9V2giOsZV/ScOGt9j7rW26Ohq+kTKw+CzjjT+ShQ7FC6oK5jgVRxMTNektIzINw1XPGgME528ei6or5/vZPFp96i9I2Q0xIH3sIP+/yr/xNcYu+X5J1ZAS/oJZVZ4Ww+0fmW+tpmqD/qcCZx3YbRG2edmLEVkpSU8Xgad5V522h2QBrJvOejzyuST5+GTNe+RMvcyjw0v07PuTWpTTrecakVuR73DjUhP9f8JOaLbhcb6U9A2LvtFYJkcyP9Ih+MNRuy4Fz3PokbXfSevJcST6uSTsZWsQRsEgAkQ19kYLW8a+dES24Vr5GgJysKh7w6r62CM1m+i0S2u+h/ilCSAL6yB/VXfGfZN53omVp6h9Pn+zbpOGHNIwH+Mtz43bb992vzPuBtzS4gnDRR7sWiplB/Bwe4BUc+sOFyokVdaiv9tNHlQBo/uVqf5da7GnfCtUKqnWAGA9bXLReJil6KuNiSNO0hd6xYiSKmVREyWhGVeaeaBaNXWaLHW66JOtukEVPVW9OHHXENWTj1rCK3VjSab0ozB2fGoJfgAS2XeLvVwvRnKx+l9In+gEsXZFTdRRIdjEyFhYHErVtonFuRSfNvAaF1L48GJOefvkHGPn6+8JxVCkmPca7k1O3+81Go9TR/1cFjaSrHxloSIx/zYgN9o4J0BINwRx+knNXnzgc+zGrwBHcFllmNd+CaIPLDD98umiMqaXrxY3ntEAs3wQN5WnICHCBXuBQ3+2Hq0qUvXJqIelwypO6JSh1aKxpXXoOTnIQ2yN1jYsfGPxy0yjX5zEA2l+X7RvuYmBnJzC82fRX1+wDuf2REISUlWvR4SzBkfjjVziWrZcv+MP9oFCIlIq1I2+IPmZ293DOv/xo9syXPVZX8e22b6rMFcdP7MNyI8Rb3oEWY6sre5gouKGHHHaTs7cS1730HCQBKERM7nUhSkghwKU1VO2xSxCvpwzpXorTd9WzGyzBQpf0JzaMiekelo+g5ztAL/bvvbEgfbkTcHd9Uia1put5efigCuMcrrsvRNFP83hjWudBxQXzhv88HMQY4H0pDF7j8ZkaFg88MkCTRMJm5D9fn8Zq44j/vfNnBZzLbYM62Rf8adAyv9MBHCnEq7E5qvdww6qHAPSE1GHDJt26HOQo7dNEcRGAwwchDC47+sGxRohzuBvbs2o/n7Xj39L8BUEsDBBQAAgAIAJxtxEQd59LWSwAAAGoAAAAbAAAAdW5pdmVyc2FsL3VuaXZlcnNhbC5wbmcueG1ss7GvyM1RKEstKs7Mz7NVMtQzULK34+WyKShKLctMLVeoAIoBBSFASaESyDVCcMszU0oybJUsjEwRYhmpmekZJbZKZoaWcEF9oJEAUEsBAgAAFAACAAgAnG3EROlu22TkAwAAdA4AAB0AAAAAAAAAAQAAAAAAAAAAAHVuaXZlcnNhbC9jb21tb25fbWVzc2FnZXMubG5nUEsBAgAAFAACAAgAnG3ERCL/h8rVAwAA3Q8AACcAAAAAAAAAAQAAAAAAHwQAAHVuaXZlcnNhbC9mbGFzaF9wdWJsaXNoaW5nX3NldHRpbmdzLnhtbFBLAQIAABQAAgAIAJxtxEQ6Kj9OugIAAFgKAAAhAAAAAAAAAAEAAAAAADkIAAB1bml2ZXJzYWwvZmxhc2hfc2tpbl9zZXR0aW5ncy54bWxQSwECAAAUAAIACACcbcRETmva9qsDAADuDgAAJgAAAAAAAAABAAAAAAAyCwAAdW5pdmVyc2FsL2h0bWxfcHVibGlzaGluZ19zZXR0aW5ncy54bWxQSwECAAAUAAIACACcbcREghPHdJYBAAAiBgAAHwAAAAAAAAABAAAAAAAhDwAAdW5pdmVyc2FsL2h0bWxfc2tpbl9zZXR0aW5ncy5qc1BLAQIAABQAAgAIAJxtxEQa2uo7qgAAAB8BAAAaAAAAAAAAAAEAAAAAAPQQAAB1bml2ZXJzYWwvaTE4bl9wcmVzZXRzLnhtbFBLAQIAABQAAgAIAJxtxESewaynaAAAAGwAAAAcAAAAAAAAAAEAAAAAANYRAAB1bml2ZXJzYWwvbG9jYWxfc2V0dGluZ3MueG1sUEsBAgAAFAACAAgATHKuRM6CCTfsAgAAiAgAABQAAAAAAAAAAQAAAAAAeBIAAHVuaXZlcnNhbC9wbGF5ZXIueG1sUEsBAgAAFAACAAgAnG3ERFvYtdtvAQAA+AIAACkAAAAAAAAAAQAAAAAAlhUAAHVuaXZlcnNhbC9za2luX2N1c3RvbWl6YXRpb25fc2V0dGluZ3MueG1sUEsBAgAAFAACAAgAnG3ERCCGvgN8CQAASRcAABcAAAAAAAAAAAAAAAAATBcAAHVuaXZlcnNhbC91bml2ZXJzYWwucG5nUEsBAgAAFAACAAgAnG3ERB3n0tZLAAAAagAAABsAAAAAAAAAAQAAAAAA/SAAAHVuaXZlcnNhbC91bml2ZXJzYWwucG5nLnhtbFBLBQYAAAAACwALAEkDAACBIQAAAAA="/>
  <p:tag name="ISPRING_PRESENTATION_INFO" val="&lt;?xml version=&quot;1.0&quot; encoding=&quot;UTF-8&quot; standalone=&quot;no&quot; ?&gt;&#10;&lt;presentation&gt;&#10;&#10;  &lt;slides&gt;&#10;    &lt;slide duration=&quot;8105&quot; id=&quot;{D10EF0EA-4E03-4A19-9C09-77322A1DE939}&quot; pptId=&quot;256&quot; transitionDuration=&quot;800&quot;/&gt;&#10;    &lt;slide duration=&quot;20374&quot; id=&quot;{C72B1ACD-77B3-43B5-9C06-69E3054459B3}&quot; pptId=&quot;258&quot; transitionDuration=&quot;800&quot;/&gt;&#10;    &lt;slide duration=&quot;22590&quot; id=&quot;{8D6EC7F0-6BD1-4528-B4E3-4D906FB5E6AE}&quot; pptId=&quot;259&quot; transitionDuration=&quot;800&quot;/&gt;&#10;    &lt;slide duration=&quot;28889&quot; id=&quot;{AA66B64B-F96C-4843-9C17-4746F8E7C1C1}&quot; pptId=&quot;257&quot; transitionDuration=&quot;800&quot;/&gt;&#10;  &lt;/slides&gt;&#10;&#10;  &lt;narration&gt;&#10;    &lt;audioTracks&gt;&#10;      &lt;audioTrack duration=&quot;78260&quot; muted=&quot;false&quot; slideId=&quot;{D10EF0EA-4E03-4A19-9C09-77322A1DE939}&quot; startTime=&quot;0&quot; volume=&quot;1&quot;&gt;&#10;        &lt;file modifyTime=&quot;2014-06-04T18:21:11&quot; size=&quot;13805144&quot;&gt;&#10;          &lt;path full=&quot;C:\Users\janice\Documents\CArlow DNP\OSU Summer 14 course\Precepting Undergraduate  Students\audio\audio7.wav&quot; relative=&quot;Precepting Undergraduate  Students\audio\audio7.wav&quot; resource=&quot;audio7.wav&quot;/&gt;&#10;        &lt;/file&gt;&#10;        &lt;audio channels=&quot;2&quot; sampleRate=&quot;44100&quot;/&gt;&#10;      &lt;/audioTrack&gt;&#10;    &lt;/audioTracks&gt;&#10;  &lt;/narration&gt;&#10;&#10;&lt;/presentation&gt;&#10;"/>
  <p:tag name="ISPRING_RESOURCE_PATHS_HASH_PRESENTER" val="5553b93d91b971f6e214e61cfabee72ee356f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ISPRING_SLIDE_ID" val="{D10EF0EA-4E03-4A19-9C09-77322A1DE939}"/>
  <p:tag name="GENSWF_ADVANCE_TIME" val="8.10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ISPRING_SLIDE_ID" val="{C72B1ACD-77B3-43B5-9C06-69E3054459B3}"/>
  <p:tag name="GENSWF_ADVANCE_TIME" val="20.37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ISPRING_SLIDE_ID" val="{8D6EC7F0-6BD1-4528-B4E3-4D906FB5E6AE}"/>
  <p:tag name="GENSWF_ADVANCE_TIME" val="22.5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ADVANCE_TIME" val="28.889"/>
  <p:tag name="ISPRING_CUSTOM_TIMING_USED" val="1"/>
  <p:tag name="ISPRING_SLIDE_ID" val="{AA66B64B-F96C-4843-9C17-4746F8E7C1C1}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100</TotalTime>
  <Words>295</Words>
  <Application>Microsoft Office PowerPoint</Application>
  <PresentationFormat>On-screen Show (4:3)</PresentationFormat>
  <Paragraphs>27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Clarity</vt:lpstr>
      <vt:lpstr>Precepting Undergraduate  Students  Education  CE</vt:lpstr>
      <vt:lpstr>You are Important </vt:lpstr>
      <vt:lpstr>What it Involves </vt:lpstr>
      <vt:lpstr>How to Access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Presentation1</dc:title>
  <dc:creator>janice</dc:creator>
  <cp:lastModifiedBy>janice</cp:lastModifiedBy>
  <cp:revision>23</cp:revision>
  <dcterms:created xsi:type="dcterms:W3CDTF">2014-06-04T16:39:53Z</dcterms:created>
  <dcterms:modified xsi:type="dcterms:W3CDTF">2014-06-04T18:23:39Z</dcterms:modified>
</cp:coreProperties>
</file>