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Roboto"/>
      <p:regular r:id="rId22"/>
      <p:bold r:id="rId23"/>
      <p:italic r:id="rId24"/>
      <p:boldItalic r:id="rId25"/>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regular.fntdata"/><Relationship Id="rId21" Type="http://schemas.openxmlformats.org/officeDocument/2006/relationships/slide" Target="slides/slide16.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9" name="Shape 6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0" name="Shape 13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This is very true in developing nations, where a lack of basic needs for maternity is common, especially for those who may be in poverty.</a:t>
            </a:r>
          </a:p>
          <a:p>
            <a:pPr rtl="0">
              <a:spcBef>
                <a:spcPts val="0"/>
              </a:spcBef>
              <a:buNone/>
            </a:pPr>
            <a:r>
              <a:t/>
            </a:r>
            <a:endParaRPr/>
          </a:p>
          <a:p>
            <a:pPr rtl="0">
              <a:spcBef>
                <a:spcPts val="0"/>
              </a:spcBef>
              <a:buNone/>
            </a:pPr>
            <a:r>
              <a:rPr lang="en"/>
              <a:t>Maternal mortality is known to be more prevalent in these rural, impoverished areas. India is a prominent example of a developing country with a severe poverty issue, with over 20 percent of the population being below the poverty line.</a:t>
            </a:r>
          </a:p>
          <a:p>
            <a:pPr rtl="0">
              <a:spcBef>
                <a:spcPts val="0"/>
              </a:spcBef>
              <a:buNone/>
            </a:pPr>
            <a:r>
              <a:t/>
            </a:r>
            <a:endParaRPr/>
          </a:p>
          <a:p>
            <a:pPr rtl="0">
              <a:spcBef>
                <a:spcPts val="0"/>
              </a:spcBef>
              <a:buNone/>
            </a:pPr>
            <a:r>
              <a:rPr lang="en"/>
              <a:t>Hygiene is paid little attention to, creating a severe issue when mothers are faced with pregnancy. Some mothers choose home-delivery, rather than facing the costs of going to a proper hospital or obtaining necessary medicines.</a:t>
            </a:r>
          </a:p>
          <a:p>
            <a:pPr rtl="0">
              <a:spcBef>
                <a:spcPts val="0"/>
              </a:spcBef>
              <a:buNone/>
            </a:pPr>
            <a:r>
              <a:t/>
            </a:r>
            <a:endParaRPr/>
          </a:p>
          <a:p>
            <a:pPr rtl="0">
              <a:spcBef>
                <a:spcPts val="0"/>
              </a:spcBef>
              <a:buNone/>
            </a:pPr>
            <a:r>
              <a:rPr lang="en"/>
              <a:t>This heightens the risk of complications during labor.</a:t>
            </a:r>
          </a:p>
          <a:p>
            <a:pPr>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6" name="Shape 13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The government hospitals are overcrowded and not preferable for mothers in India.</a:t>
            </a:r>
          </a:p>
          <a:p>
            <a:pPr rtl="0">
              <a:spcBef>
                <a:spcPts val="0"/>
              </a:spcBef>
              <a:buNone/>
            </a:pPr>
            <a:r>
              <a:t/>
            </a:r>
            <a:endParaRPr/>
          </a:p>
          <a:p>
            <a:pPr rtl="0">
              <a:spcBef>
                <a:spcPts val="0"/>
              </a:spcBef>
              <a:buNone/>
            </a:pPr>
            <a:r>
              <a:rPr lang="en"/>
              <a:t>Those of the middle or upper-class spend an absurd amount of rupees for private nursing or care during pregnancy.</a:t>
            </a:r>
          </a:p>
          <a:p>
            <a:pPr rtl="0">
              <a:spcBef>
                <a:spcPts val="0"/>
              </a:spcBef>
              <a:buNone/>
            </a:pPr>
            <a:r>
              <a:t/>
            </a:r>
            <a:endParaRPr/>
          </a:p>
          <a:p>
            <a:pPr rtl="0">
              <a:spcBef>
                <a:spcPts val="0"/>
              </a:spcBef>
              <a:buNone/>
            </a:pPr>
            <a:r>
              <a:rPr lang="en"/>
              <a:t>The conditions in India are not favorable for maternal health care, where maternity-related issues contribute to the majority of deaths and disabilities among women who are of a reproductive age.</a:t>
            </a:r>
          </a:p>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2" name="Shape 14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9" name="Shape 14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8" name="Shape 1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7" name="Shape 16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3" name="Shape 17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7" name="Shape 7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3" name="Shape 8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2" name="Shape 9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9" name="Shape 9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t/>
            </a:r>
            <a:endParaRPr/>
          </a:p>
          <a:p>
            <a:pPr>
              <a:spcBef>
                <a:spcPts val="0"/>
              </a:spcBef>
              <a:buNone/>
            </a:pPr>
            <a:r>
              <a:rPr lang="en"/>
              <a:t>-</a:t>
            </a:r>
            <a:r>
              <a:rPr lang="en" sz="1400"/>
              <a:t>Therefore, some women are often left uneducated about safe childbirth and life before/after a pregnancy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5" name="Shape 10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1" name="Shape 11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7" name="Shape 11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2" name="Shape 122"/>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There are three main components of maternal health care that are universal: the health of women during pregnancy, during childbirth and during the post-delivery stage.</a:t>
            </a:r>
          </a:p>
          <a:p>
            <a:pPr rtl="0">
              <a:spcBef>
                <a:spcPts val="0"/>
              </a:spcBef>
              <a:buNone/>
            </a:pPr>
            <a:r>
              <a:t/>
            </a:r>
            <a:endParaRPr/>
          </a:p>
          <a:p>
            <a:pPr rtl="0">
              <a:spcBef>
                <a:spcPts val="0"/>
              </a:spcBef>
              <a:buNone/>
            </a:pPr>
            <a:r>
              <a:rPr lang="en"/>
              <a:t>Maternal health care’s quality is dependent on the region.</a:t>
            </a:r>
          </a:p>
          <a:p>
            <a:pPr rtl="0">
              <a:spcBef>
                <a:spcPts val="0"/>
              </a:spcBef>
              <a:buNone/>
            </a:pPr>
            <a:r>
              <a:t/>
            </a:r>
            <a:endParaRPr/>
          </a:p>
          <a:p>
            <a:pPr rtl="0">
              <a:spcBef>
                <a:spcPts val="0"/>
              </a:spcBef>
              <a:buNone/>
            </a:pPr>
            <a:r>
              <a:rPr lang="en"/>
              <a:t>Several factors, including the healthcare system, the political leadership, parenthood planning, education, availability and usage of resources, employment, cooperation of maternal health care providers and more determine the level of maternal health care in a given region.</a:t>
            </a:r>
          </a:p>
          <a:p>
            <a:pPr rtl="0">
              <a:spcBef>
                <a:spcPts val="0"/>
              </a:spcBef>
              <a:buNone/>
            </a:pPr>
            <a:r>
              <a:t/>
            </a:r>
            <a:endParaRPr/>
          </a:p>
          <a:p>
            <a:pPr rtl="0">
              <a:spcBef>
                <a:spcPts val="0"/>
              </a:spcBef>
              <a:buNone/>
            </a:pPr>
            <a:r>
              <a:rPr lang="en"/>
              <a:t>When many of these areas suffer, often maternal health care suffers with it. </a:t>
            </a:r>
          </a:p>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p:nvPr/>
        </p:nvSpPr>
        <p:spPr>
          <a:xfrm flipH="1">
            <a:off x="8246400" y="4245925"/>
            <a:ext cx="897599" cy="897599"/>
          </a:xfrm>
          <a:prstGeom prst="rtTriangle">
            <a:avLst/>
          </a:prstGeom>
          <a:solidFill>
            <a:schemeClr val="lt1"/>
          </a:solidFill>
          <a:ln>
            <a:noFill/>
          </a:ln>
        </p:spPr>
        <p:txBody>
          <a:bodyPr anchorCtr="0" anchor="ctr" bIns="91425" lIns="91425" rIns="91425" tIns="91425">
            <a:noAutofit/>
          </a:bodyPr>
          <a:lstStyle/>
          <a:p>
            <a:pPr>
              <a:spcBef>
                <a:spcPts val="0"/>
              </a:spcBef>
              <a:buNone/>
            </a:pPr>
            <a:r>
              <a:t/>
            </a:r>
            <a:endParaRPr/>
          </a:p>
        </p:txBody>
      </p:sp>
      <p:sp>
        <p:nvSpPr>
          <p:cNvPr id="10" name="Shape 10"/>
          <p:cNvSpPr/>
          <p:nvPr/>
        </p:nvSpPr>
        <p:spPr>
          <a:xfrm flipH="1">
            <a:off x="8246400" y="4245875"/>
            <a:ext cx="897599" cy="897599"/>
          </a:xfrm>
          <a:prstGeom prst="round1Rect">
            <a:avLst>
              <a:gd fmla="val 16667" name="adj"/>
            </a:avLst>
          </a:prstGeom>
          <a:solidFill>
            <a:schemeClr val="lt1">
              <a:alpha val="68080"/>
            </a:schemeClr>
          </a:solidFill>
          <a:ln>
            <a:noFill/>
          </a:ln>
        </p:spPr>
        <p:txBody>
          <a:bodyPr anchorCtr="0" anchor="ctr" bIns="91425" lIns="91425" rIns="91425" tIns="91425">
            <a:noAutofit/>
          </a:bodyPr>
          <a:lstStyle/>
          <a:p>
            <a:pPr>
              <a:spcBef>
                <a:spcPts val="0"/>
              </a:spcBef>
              <a:buNone/>
            </a:pPr>
            <a:r>
              <a:t/>
            </a:r>
            <a:endParaRPr/>
          </a:p>
        </p:txBody>
      </p:sp>
      <p:sp>
        <p:nvSpPr>
          <p:cNvPr id="11" name="Shape 11"/>
          <p:cNvSpPr txBox="1"/>
          <p:nvPr>
            <p:ph type="ctrTitle"/>
          </p:nvPr>
        </p:nvSpPr>
        <p:spPr>
          <a:xfrm>
            <a:off x="390525" y="1819275"/>
            <a:ext cx="8222100" cy="933599"/>
          </a:xfrm>
          <a:prstGeom prst="rect">
            <a:avLst/>
          </a:prstGeom>
        </p:spPr>
        <p:txBody>
          <a:bodyPr anchorCtr="0" anchor="b" bIns="91425" lIns="91425" rIns="91425" tIns="91425"/>
          <a:lstStyle>
            <a:lvl1pPr>
              <a:spcBef>
                <a:spcPts val="0"/>
              </a:spcBef>
              <a:buSzPct val="100000"/>
              <a:defRPr sz="4800"/>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p:txBody>
      </p:sp>
      <p:sp>
        <p:nvSpPr>
          <p:cNvPr id="12" name="Shape 12"/>
          <p:cNvSpPr txBox="1"/>
          <p:nvPr>
            <p:ph idx="1" type="subTitle"/>
          </p:nvPr>
        </p:nvSpPr>
        <p:spPr>
          <a:xfrm>
            <a:off x="390525" y="2789130"/>
            <a:ext cx="8222100" cy="432899"/>
          </a:xfrm>
          <a:prstGeom prst="rect">
            <a:avLst/>
          </a:prstGeom>
        </p:spPr>
        <p:txBody>
          <a:bodyPr anchorCtr="0" anchor="t" bIns="91425" lIns="91425" rIns="91425" tIns="91425"/>
          <a:lstStyle>
            <a:lvl1pPr>
              <a:lnSpc>
                <a:spcPct val="100000"/>
              </a:lnSpc>
              <a:spcBef>
                <a:spcPts val="0"/>
              </a:spcBef>
              <a:spcAft>
                <a:spcPts val="0"/>
              </a:spcAft>
              <a:buClr>
                <a:schemeClr val="lt1"/>
              </a:buClr>
              <a:buNone/>
              <a:defRPr>
                <a:solidFill>
                  <a:schemeClr val="lt1"/>
                </a:solidFill>
              </a:defRPr>
            </a:lvl1pPr>
            <a:lvl2pPr>
              <a:lnSpc>
                <a:spcPct val="100000"/>
              </a:lnSpc>
              <a:spcBef>
                <a:spcPts val="0"/>
              </a:spcBef>
              <a:spcAft>
                <a:spcPts val="0"/>
              </a:spcAft>
              <a:buClr>
                <a:schemeClr val="lt1"/>
              </a:buClr>
              <a:buSzPct val="100000"/>
              <a:buNone/>
              <a:defRPr sz="1800">
                <a:solidFill>
                  <a:schemeClr val="lt1"/>
                </a:solidFill>
              </a:defRPr>
            </a:lvl2pPr>
            <a:lvl3pPr>
              <a:lnSpc>
                <a:spcPct val="100000"/>
              </a:lnSpc>
              <a:spcBef>
                <a:spcPts val="0"/>
              </a:spcBef>
              <a:spcAft>
                <a:spcPts val="0"/>
              </a:spcAft>
              <a:buClr>
                <a:schemeClr val="lt1"/>
              </a:buClr>
              <a:buSzPct val="100000"/>
              <a:buNone/>
              <a:defRPr sz="1800">
                <a:solidFill>
                  <a:schemeClr val="lt1"/>
                </a:solidFill>
              </a:defRPr>
            </a:lvl3pPr>
            <a:lvl4pPr>
              <a:lnSpc>
                <a:spcPct val="100000"/>
              </a:lnSpc>
              <a:spcBef>
                <a:spcPts val="0"/>
              </a:spcBef>
              <a:spcAft>
                <a:spcPts val="0"/>
              </a:spcAft>
              <a:buClr>
                <a:schemeClr val="lt1"/>
              </a:buClr>
              <a:buSzPct val="100000"/>
              <a:buNone/>
              <a:defRPr sz="1800">
                <a:solidFill>
                  <a:schemeClr val="lt1"/>
                </a:solidFill>
              </a:defRPr>
            </a:lvl4pPr>
            <a:lvl5pPr>
              <a:lnSpc>
                <a:spcPct val="100000"/>
              </a:lnSpc>
              <a:spcBef>
                <a:spcPts val="0"/>
              </a:spcBef>
              <a:spcAft>
                <a:spcPts val="0"/>
              </a:spcAft>
              <a:buClr>
                <a:schemeClr val="lt1"/>
              </a:buClr>
              <a:buSzPct val="100000"/>
              <a:buNone/>
              <a:defRPr sz="1800">
                <a:solidFill>
                  <a:schemeClr val="lt1"/>
                </a:solidFill>
              </a:defRPr>
            </a:lvl5pPr>
            <a:lvl6pPr>
              <a:lnSpc>
                <a:spcPct val="100000"/>
              </a:lnSpc>
              <a:spcBef>
                <a:spcPts val="0"/>
              </a:spcBef>
              <a:spcAft>
                <a:spcPts val="0"/>
              </a:spcAft>
              <a:buClr>
                <a:schemeClr val="lt1"/>
              </a:buClr>
              <a:buSzPct val="100000"/>
              <a:buNone/>
              <a:defRPr sz="1800">
                <a:solidFill>
                  <a:schemeClr val="lt1"/>
                </a:solidFill>
              </a:defRPr>
            </a:lvl6pPr>
            <a:lvl7pPr>
              <a:lnSpc>
                <a:spcPct val="100000"/>
              </a:lnSpc>
              <a:spcBef>
                <a:spcPts val="0"/>
              </a:spcBef>
              <a:spcAft>
                <a:spcPts val="0"/>
              </a:spcAft>
              <a:buClr>
                <a:schemeClr val="lt1"/>
              </a:buClr>
              <a:buSzPct val="100000"/>
              <a:buNone/>
              <a:defRPr sz="1800">
                <a:solidFill>
                  <a:schemeClr val="lt1"/>
                </a:solidFill>
              </a:defRPr>
            </a:lvl7pPr>
            <a:lvl8pPr>
              <a:lnSpc>
                <a:spcPct val="100000"/>
              </a:lnSpc>
              <a:spcBef>
                <a:spcPts val="0"/>
              </a:spcBef>
              <a:spcAft>
                <a:spcPts val="0"/>
              </a:spcAft>
              <a:buClr>
                <a:schemeClr val="lt1"/>
              </a:buClr>
              <a:buSzPct val="100000"/>
              <a:buNone/>
              <a:defRPr sz="1800">
                <a:solidFill>
                  <a:schemeClr val="lt1"/>
                </a:solidFill>
              </a:defRPr>
            </a:lvl8pPr>
            <a:lvl9pPr>
              <a:lnSpc>
                <a:spcPct val="100000"/>
              </a:lnSpc>
              <a:spcBef>
                <a:spcPts val="0"/>
              </a:spcBef>
              <a:spcAft>
                <a:spcPts val="0"/>
              </a:spcAft>
              <a:buClr>
                <a:schemeClr val="lt1"/>
              </a:buClr>
              <a:buSzPct val="100000"/>
              <a:buNone/>
              <a:defRPr sz="1800">
                <a:solidFill>
                  <a:schemeClr val="lt1"/>
                </a:solidFill>
              </a:defRPr>
            </a:lvl9pPr>
          </a:lstStyle>
          <a:p/>
        </p:txBody>
      </p:sp>
      <p:sp>
        <p:nvSpPr>
          <p:cNvPr id="13" name="Shape 13"/>
          <p:cNvSpPr txBox="1"/>
          <p:nvPr>
            <p:ph idx="12" type="sldNum"/>
          </p:nvPr>
        </p:nvSpPr>
        <p:spPr>
          <a:xfrm>
            <a:off x="8523541" y="4695623"/>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bg>
      <p:bgPr>
        <a:solidFill>
          <a:schemeClr val="accent4"/>
        </a:solidFill>
      </p:bgPr>
    </p:bg>
    <p:spTree>
      <p:nvGrpSpPr>
        <p:cNvPr id="56" name="Shape 56"/>
        <p:cNvGrpSpPr/>
        <p:nvPr/>
      </p:nvGrpSpPr>
      <p:grpSpPr>
        <a:xfrm>
          <a:off x="0" y="0"/>
          <a:ext cx="0" cy="0"/>
          <a:chOff x="0" y="0"/>
          <a:chExt cx="0" cy="0"/>
        </a:xfrm>
      </p:grpSpPr>
      <p:sp>
        <p:nvSpPr>
          <p:cNvPr id="57" name="Shape 57"/>
          <p:cNvSpPr txBox="1"/>
          <p:nvPr>
            <p:ph type="title"/>
          </p:nvPr>
        </p:nvSpPr>
        <p:spPr>
          <a:xfrm>
            <a:off x="475500" y="1258525"/>
            <a:ext cx="8222100" cy="1963500"/>
          </a:xfrm>
          <a:prstGeom prst="rect">
            <a:avLst/>
          </a:prstGeom>
        </p:spPr>
        <p:txBody>
          <a:bodyPr anchorCtr="0" anchor="b" bIns="91425" lIns="91425" rIns="91425" tIns="91425"/>
          <a:lstStyle>
            <a:lvl1pPr algn="ctr">
              <a:spcBef>
                <a:spcPts val="0"/>
              </a:spcBef>
              <a:buClr>
                <a:schemeClr val="dk2"/>
              </a:buClr>
              <a:buSzPct val="100000"/>
              <a:defRPr sz="12000">
                <a:solidFill>
                  <a:schemeClr val="dk2"/>
                </a:solidFill>
              </a:defRPr>
            </a:lvl1pPr>
            <a:lvl2pPr algn="ctr">
              <a:spcBef>
                <a:spcPts val="0"/>
              </a:spcBef>
              <a:buClr>
                <a:schemeClr val="dk2"/>
              </a:buClr>
              <a:buSzPct val="100000"/>
              <a:defRPr sz="12000">
                <a:solidFill>
                  <a:schemeClr val="dk2"/>
                </a:solidFill>
              </a:defRPr>
            </a:lvl2pPr>
            <a:lvl3pPr algn="ctr">
              <a:spcBef>
                <a:spcPts val="0"/>
              </a:spcBef>
              <a:buClr>
                <a:schemeClr val="dk2"/>
              </a:buClr>
              <a:buSzPct val="100000"/>
              <a:defRPr sz="12000">
                <a:solidFill>
                  <a:schemeClr val="dk2"/>
                </a:solidFill>
              </a:defRPr>
            </a:lvl3pPr>
            <a:lvl4pPr algn="ctr">
              <a:spcBef>
                <a:spcPts val="0"/>
              </a:spcBef>
              <a:buClr>
                <a:schemeClr val="dk2"/>
              </a:buClr>
              <a:buSzPct val="100000"/>
              <a:defRPr sz="12000">
                <a:solidFill>
                  <a:schemeClr val="dk2"/>
                </a:solidFill>
              </a:defRPr>
            </a:lvl4pPr>
            <a:lvl5pPr algn="ctr">
              <a:spcBef>
                <a:spcPts val="0"/>
              </a:spcBef>
              <a:buClr>
                <a:schemeClr val="dk2"/>
              </a:buClr>
              <a:buSzPct val="100000"/>
              <a:defRPr sz="12000">
                <a:solidFill>
                  <a:schemeClr val="dk2"/>
                </a:solidFill>
              </a:defRPr>
            </a:lvl5pPr>
            <a:lvl6pPr algn="ctr">
              <a:spcBef>
                <a:spcPts val="0"/>
              </a:spcBef>
              <a:buClr>
                <a:schemeClr val="dk2"/>
              </a:buClr>
              <a:buSzPct val="100000"/>
              <a:defRPr sz="12000">
                <a:solidFill>
                  <a:schemeClr val="dk2"/>
                </a:solidFill>
              </a:defRPr>
            </a:lvl6pPr>
            <a:lvl7pPr algn="ctr">
              <a:spcBef>
                <a:spcPts val="0"/>
              </a:spcBef>
              <a:buClr>
                <a:schemeClr val="dk2"/>
              </a:buClr>
              <a:buSzPct val="100000"/>
              <a:defRPr sz="12000">
                <a:solidFill>
                  <a:schemeClr val="dk2"/>
                </a:solidFill>
              </a:defRPr>
            </a:lvl7pPr>
            <a:lvl8pPr algn="ctr">
              <a:spcBef>
                <a:spcPts val="0"/>
              </a:spcBef>
              <a:buClr>
                <a:schemeClr val="dk2"/>
              </a:buClr>
              <a:buSzPct val="100000"/>
              <a:defRPr sz="12000">
                <a:solidFill>
                  <a:schemeClr val="dk2"/>
                </a:solidFill>
              </a:defRPr>
            </a:lvl8pPr>
            <a:lvl9pPr algn="ctr">
              <a:spcBef>
                <a:spcPts val="0"/>
              </a:spcBef>
              <a:buClr>
                <a:schemeClr val="dk2"/>
              </a:buClr>
              <a:buSzPct val="100000"/>
              <a:defRPr sz="12000">
                <a:solidFill>
                  <a:schemeClr val="dk2"/>
                </a:solidFill>
              </a:defRPr>
            </a:lvl9pPr>
          </a:lstStyle>
          <a:p/>
        </p:txBody>
      </p:sp>
      <p:sp>
        <p:nvSpPr>
          <p:cNvPr id="58" name="Shape 58"/>
          <p:cNvSpPr txBox="1"/>
          <p:nvPr>
            <p:ph idx="1" type="body"/>
          </p:nvPr>
        </p:nvSpPr>
        <p:spPr>
          <a:xfrm>
            <a:off x="475500" y="3304625"/>
            <a:ext cx="8222100" cy="1300800"/>
          </a:xfrm>
          <a:prstGeom prst="rect">
            <a:avLst/>
          </a:prstGeom>
        </p:spPr>
        <p:txBody>
          <a:bodyPr anchorCtr="0" anchor="t"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59" name="Shape 59"/>
          <p:cNvSpPr txBox="1"/>
          <p:nvPr>
            <p:ph idx="12" type="sldNum"/>
          </p:nvPr>
        </p:nvSpPr>
        <p:spPr>
          <a:xfrm>
            <a:off x="8523541" y="4695623"/>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bg>
      <p:bgPr>
        <a:solidFill>
          <a:schemeClr val="accent4"/>
        </a:solidFill>
      </p:bgPr>
    </p:bg>
    <p:spTree>
      <p:nvGrpSpPr>
        <p:cNvPr id="60" name="Shape 60"/>
        <p:cNvGrpSpPr/>
        <p:nvPr/>
      </p:nvGrpSpPr>
      <p:grpSpPr>
        <a:xfrm>
          <a:off x="0" y="0"/>
          <a:ext cx="0" cy="0"/>
          <a:chOff x="0" y="0"/>
          <a:chExt cx="0" cy="0"/>
        </a:xfrm>
      </p:grpSpPr>
      <p:sp>
        <p:nvSpPr>
          <p:cNvPr id="61" name="Shape 61"/>
          <p:cNvSpPr txBox="1"/>
          <p:nvPr>
            <p:ph idx="12" type="sldNum"/>
          </p:nvPr>
        </p:nvSpPr>
        <p:spPr>
          <a:xfrm>
            <a:off x="8523541" y="4695623"/>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14" name="Shape 14"/>
        <p:cNvGrpSpPr/>
        <p:nvPr/>
      </p:nvGrpSpPr>
      <p:grpSpPr>
        <a:xfrm>
          <a:off x="0" y="0"/>
          <a:ext cx="0" cy="0"/>
          <a:chOff x="0" y="0"/>
          <a:chExt cx="0" cy="0"/>
        </a:xfrm>
      </p:grpSpPr>
      <p:sp>
        <p:nvSpPr>
          <p:cNvPr id="15" name="Shape 15"/>
          <p:cNvSpPr txBox="1"/>
          <p:nvPr>
            <p:ph type="title"/>
          </p:nvPr>
        </p:nvSpPr>
        <p:spPr>
          <a:xfrm>
            <a:off x="460950" y="2065350"/>
            <a:ext cx="8222100" cy="1012799"/>
          </a:xfrm>
          <a:prstGeom prst="rect">
            <a:avLst/>
          </a:prstGeom>
        </p:spPr>
        <p:txBody>
          <a:bodyPr anchorCtr="0" anchor="ctr" bIns="91425" lIns="91425" rIns="91425" tIns="91425"/>
          <a:lstStyle>
            <a:lvl1pPr>
              <a:spcBef>
                <a:spcPts val="0"/>
              </a:spcBef>
              <a:buSzPct val="100000"/>
              <a:defRPr sz="4200"/>
            </a:lvl1pPr>
            <a:lvl2pPr>
              <a:spcBef>
                <a:spcPts val="0"/>
              </a:spcBef>
              <a:buSzPct val="100000"/>
              <a:defRPr sz="4200"/>
            </a:lvl2pPr>
            <a:lvl3pPr>
              <a:spcBef>
                <a:spcPts val="0"/>
              </a:spcBef>
              <a:buSzPct val="100000"/>
              <a:defRPr sz="4200"/>
            </a:lvl3pPr>
            <a:lvl4pPr>
              <a:spcBef>
                <a:spcPts val="0"/>
              </a:spcBef>
              <a:buSzPct val="100000"/>
              <a:defRPr sz="4200"/>
            </a:lvl4pPr>
            <a:lvl5pPr>
              <a:spcBef>
                <a:spcPts val="0"/>
              </a:spcBef>
              <a:buSzPct val="100000"/>
              <a:defRPr sz="4200"/>
            </a:lvl5pPr>
            <a:lvl6pPr>
              <a:spcBef>
                <a:spcPts val="0"/>
              </a:spcBef>
              <a:buSzPct val="100000"/>
              <a:defRPr sz="4200"/>
            </a:lvl6pPr>
            <a:lvl7pPr>
              <a:spcBef>
                <a:spcPts val="0"/>
              </a:spcBef>
              <a:buSzPct val="100000"/>
              <a:defRPr sz="4200"/>
            </a:lvl7pPr>
            <a:lvl8pPr>
              <a:spcBef>
                <a:spcPts val="0"/>
              </a:spcBef>
              <a:buSzPct val="100000"/>
              <a:defRPr sz="4200"/>
            </a:lvl8pPr>
            <a:lvl9pPr>
              <a:spcBef>
                <a:spcPts val="0"/>
              </a:spcBef>
              <a:buSzPct val="100000"/>
              <a:defRPr sz="4200"/>
            </a:lvl9pPr>
          </a:lstStyle>
          <a:p/>
        </p:txBody>
      </p:sp>
      <p:sp>
        <p:nvSpPr>
          <p:cNvPr id="16" name="Shape 16"/>
          <p:cNvSpPr txBox="1"/>
          <p:nvPr>
            <p:ph idx="12" type="sldNum"/>
          </p:nvPr>
        </p:nvSpPr>
        <p:spPr>
          <a:xfrm>
            <a:off x="8523541" y="4695623"/>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7" name="Shape 17"/>
        <p:cNvGrpSpPr/>
        <p:nvPr/>
      </p:nvGrpSpPr>
      <p:grpSpPr>
        <a:xfrm>
          <a:off x="0" y="0"/>
          <a:ext cx="0" cy="0"/>
          <a:chOff x="0" y="0"/>
          <a:chExt cx="0" cy="0"/>
        </a:xfrm>
      </p:grpSpPr>
      <p:sp>
        <p:nvSpPr>
          <p:cNvPr id="18" name="Shape 18"/>
          <p:cNvSpPr/>
          <p:nvPr/>
        </p:nvSpPr>
        <p:spPr>
          <a:xfrm flipH="1" rot="10800000">
            <a:off x="0" y="1685999"/>
            <a:ext cx="9144000" cy="3457500"/>
          </a:xfrm>
          <a:prstGeom prst="rect">
            <a:avLst/>
          </a:prstGeom>
          <a:solidFill>
            <a:schemeClr val="accent4"/>
          </a:solidFill>
          <a:ln>
            <a:noFill/>
          </a:ln>
        </p:spPr>
        <p:txBody>
          <a:bodyPr anchorCtr="0" anchor="ctr" bIns="91425" lIns="91425" rIns="91425" tIns="91425">
            <a:noAutofit/>
          </a:bodyPr>
          <a:lstStyle/>
          <a:p>
            <a:pPr>
              <a:spcBef>
                <a:spcPts val="0"/>
              </a:spcBef>
              <a:buNone/>
            </a:pPr>
            <a:r>
              <a:t/>
            </a:r>
            <a:endParaRPr/>
          </a:p>
        </p:txBody>
      </p:sp>
      <p:sp>
        <p:nvSpPr>
          <p:cNvPr id="19" name="Shape 1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a:spcBef>
                <a:spcPts val="0"/>
              </a:spcBef>
              <a:buNone/>
            </a:pPr>
            <a:r>
              <a:t/>
            </a:r>
            <a:endParaRPr/>
          </a:p>
        </p:txBody>
      </p:sp>
      <p:sp>
        <p:nvSpPr>
          <p:cNvPr id="20" name="Shape 20"/>
          <p:cNvSpPr txBox="1"/>
          <p:nvPr>
            <p:ph type="title"/>
          </p:nvPr>
        </p:nvSpPr>
        <p:spPr>
          <a:xfrm>
            <a:off x="471900" y="738725"/>
            <a:ext cx="8222100" cy="767699"/>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1" name="Shape 21"/>
          <p:cNvSpPr txBox="1"/>
          <p:nvPr>
            <p:ph idx="1" type="body"/>
          </p:nvPr>
        </p:nvSpPr>
        <p:spPr>
          <a:xfrm>
            <a:off x="471900" y="1919075"/>
            <a:ext cx="8222100" cy="27102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2" name="Shape 22"/>
          <p:cNvSpPr txBox="1"/>
          <p:nvPr>
            <p:ph idx="12" type="sldNum"/>
          </p:nvPr>
        </p:nvSpPr>
        <p:spPr>
          <a:xfrm>
            <a:off x="8523541" y="4695623"/>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3" name="Shape 23"/>
        <p:cNvGrpSpPr/>
        <p:nvPr/>
      </p:nvGrpSpPr>
      <p:grpSpPr>
        <a:xfrm>
          <a:off x="0" y="0"/>
          <a:ext cx="0" cy="0"/>
          <a:chOff x="0" y="0"/>
          <a:chExt cx="0" cy="0"/>
        </a:xfrm>
      </p:grpSpPr>
      <p:sp>
        <p:nvSpPr>
          <p:cNvPr id="24" name="Shape 24"/>
          <p:cNvSpPr/>
          <p:nvPr/>
        </p:nvSpPr>
        <p:spPr>
          <a:xfrm flipH="1" rot="10800000">
            <a:off x="0" y="1685999"/>
            <a:ext cx="9144000" cy="3457500"/>
          </a:xfrm>
          <a:prstGeom prst="rect">
            <a:avLst/>
          </a:prstGeom>
          <a:solidFill>
            <a:schemeClr val="accent4"/>
          </a:solidFill>
          <a:ln>
            <a:noFill/>
          </a:ln>
        </p:spPr>
        <p:txBody>
          <a:bodyPr anchorCtr="0" anchor="ctr" bIns="91425" lIns="91425" rIns="91425" tIns="91425">
            <a:noAutofit/>
          </a:bodyPr>
          <a:lstStyle/>
          <a:p>
            <a:pPr>
              <a:spcBef>
                <a:spcPts val="0"/>
              </a:spcBef>
              <a:buNone/>
            </a:pPr>
            <a:r>
              <a:t/>
            </a:r>
            <a:endParaRPr/>
          </a:p>
        </p:txBody>
      </p:sp>
      <p:sp>
        <p:nvSpPr>
          <p:cNvPr id="25" name="Shape 2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a:spcBef>
                <a:spcPts val="0"/>
              </a:spcBef>
              <a:buNone/>
            </a:pPr>
            <a:r>
              <a:t/>
            </a:r>
            <a:endParaRPr/>
          </a:p>
        </p:txBody>
      </p:sp>
      <p:sp>
        <p:nvSpPr>
          <p:cNvPr id="26" name="Shape 26"/>
          <p:cNvSpPr txBox="1"/>
          <p:nvPr>
            <p:ph type="title"/>
          </p:nvPr>
        </p:nvSpPr>
        <p:spPr>
          <a:xfrm>
            <a:off x="471900" y="738725"/>
            <a:ext cx="8222100" cy="767699"/>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7" name="Shape 27"/>
          <p:cNvSpPr txBox="1"/>
          <p:nvPr>
            <p:ph idx="1" type="body"/>
          </p:nvPr>
        </p:nvSpPr>
        <p:spPr>
          <a:xfrm>
            <a:off x="471900" y="1919075"/>
            <a:ext cx="3999899" cy="27102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8" name="Shape 28"/>
          <p:cNvSpPr txBox="1"/>
          <p:nvPr>
            <p:ph idx="2" type="body"/>
          </p:nvPr>
        </p:nvSpPr>
        <p:spPr>
          <a:xfrm>
            <a:off x="4694250" y="1919075"/>
            <a:ext cx="3999899" cy="27102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9" name="Shape 29"/>
          <p:cNvSpPr txBox="1"/>
          <p:nvPr>
            <p:ph idx="12" type="sldNum"/>
          </p:nvPr>
        </p:nvSpPr>
        <p:spPr>
          <a:xfrm>
            <a:off x="8523541" y="4695623"/>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0" name="Shape 30"/>
        <p:cNvGrpSpPr/>
        <p:nvPr/>
      </p:nvGrpSpPr>
      <p:grpSpPr>
        <a:xfrm>
          <a:off x="0" y="0"/>
          <a:ext cx="0" cy="0"/>
          <a:chOff x="0" y="0"/>
          <a:chExt cx="0" cy="0"/>
        </a:xfrm>
      </p:grpSpPr>
      <p:sp>
        <p:nvSpPr>
          <p:cNvPr id="31" name="Shape 31"/>
          <p:cNvSpPr/>
          <p:nvPr/>
        </p:nvSpPr>
        <p:spPr>
          <a:xfrm flipH="1" rot="10800000">
            <a:off x="0" y="656399"/>
            <a:ext cx="9144000" cy="4487100"/>
          </a:xfrm>
          <a:prstGeom prst="rect">
            <a:avLst/>
          </a:prstGeom>
          <a:solidFill>
            <a:schemeClr val="accent4"/>
          </a:solidFill>
          <a:ln>
            <a:noFill/>
          </a:ln>
        </p:spPr>
        <p:txBody>
          <a:bodyPr anchorCtr="0" anchor="ctr" bIns="91425" lIns="91425" rIns="91425" tIns="91425">
            <a:noAutofit/>
          </a:bodyPr>
          <a:lstStyle/>
          <a:p>
            <a:pPr>
              <a:spcBef>
                <a:spcPts val="0"/>
              </a:spcBef>
              <a:buNone/>
            </a:pPr>
            <a:r>
              <a:t/>
            </a:r>
            <a:endParaRPr/>
          </a:p>
        </p:txBody>
      </p:sp>
      <p:sp>
        <p:nvSpPr>
          <p:cNvPr id="32" name="Shape 32"/>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a:spcBef>
                <a:spcPts val="0"/>
              </a:spcBef>
              <a:buNone/>
            </a:pPr>
            <a:r>
              <a:t/>
            </a:r>
            <a:endParaRPr/>
          </a:p>
        </p:txBody>
      </p:sp>
      <p:sp>
        <p:nvSpPr>
          <p:cNvPr id="33" name="Shape 33"/>
          <p:cNvSpPr txBox="1"/>
          <p:nvPr>
            <p:ph type="title"/>
          </p:nvPr>
        </p:nvSpPr>
        <p:spPr>
          <a:xfrm>
            <a:off x="98250" y="16350"/>
            <a:ext cx="8826599" cy="602700"/>
          </a:xfrm>
          <a:prstGeom prst="rect">
            <a:avLst/>
          </a:prstGeom>
        </p:spPr>
        <p:txBody>
          <a:bodyPr anchorCtr="0" anchor="ctr" bIns="91425" lIns="91425" rIns="91425" tIns="91425"/>
          <a:lstStyle>
            <a:lvl1pPr>
              <a:spcBef>
                <a:spcPts val="0"/>
              </a:spcBef>
              <a:buSzPct val="100000"/>
              <a:defRPr sz="1800"/>
            </a:lvl1pPr>
            <a:lvl2pPr>
              <a:spcBef>
                <a:spcPts val="0"/>
              </a:spcBef>
              <a:buSzPct val="100000"/>
              <a:defRPr sz="1800"/>
            </a:lvl2pPr>
            <a:lvl3pPr>
              <a:spcBef>
                <a:spcPts val="0"/>
              </a:spcBef>
              <a:buSzPct val="100000"/>
              <a:defRPr sz="1800"/>
            </a:lvl3pPr>
            <a:lvl4pPr>
              <a:spcBef>
                <a:spcPts val="0"/>
              </a:spcBef>
              <a:buSzPct val="100000"/>
              <a:defRPr sz="1800"/>
            </a:lvl4pPr>
            <a:lvl5pPr>
              <a:spcBef>
                <a:spcPts val="0"/>
              </a:spcBef>
              <a:buSzPct val="100000"/>
              <a:defRPr sz="1800"/>
            </a:lvl5pPr>
            <a:lvl6pPr>
              <a:spcBef>
                <a:spcPts val="0"/>
              </a:spcBef>
              <a:buSzPct val="100000"/>
              <a:defRPr sz="1800"/>
            </a:lvl6pPr>
            <a:lvl7pPr>
              <a:spcBef>
                <a:spcPts val="0"/>
              </a:spcBef>
              <a:buSzPct val="100000"/>
              <a:defRPr sz="1800"/>
            </a:lvl7pPr>
            <a:lvl8pPr>
              <a:spcBef>
                <a:spcPts val="0"/>
              </a:spcBef>
              <a:buSzPct val="100000"/>
              <a:defRPr sz="1800"/>
            </a:lvl8pPr>
            <a:lvl9pPr>
              <a:spcBef>
                <a:spcPts val="0"/>
              </a:spcBef>
              <a:buSzPct val="100000"/>
              <a:defRPr sz="1800"/>
            </a:lvl9pPr>
          </a:lstStyle>
          <a:p/>
        </p:txBody>
      </p:sp>
      <p:sp>
        <p:nvSpPr>
          <p:cNvPr id="34" name="Shape 34"/>
          <p:cNvSpPr txBox="1"/>
          <p:nvPr>
            <p:ph idx="12" type="sldNum"/>
          </p:nvPr>
        </p:nvSpPr>
        <p:spPr>
          <a:xfrm>
            <a:off x="8523541" y="4695623"/>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5" name="Shape 35"/>
        <p:cNvGrpSpPr/>
        <p:nvPr/>
      </p:nvGrpSpPr>
      <p:grpSpPr>
        <a:xfrm>
          <a:off x="0" y="0"/>
          <a:ext cx="0" cy="0"/>
          <a:chOff x="0" y="0"/>
          <a:chExt cx="0" cy="0"/>
        </a:xfrm>
      </p:grpSpPr>
      <p:sp>
        <p:nvSpPr>
          <p:cNvPr id="36" name="Shape 36"/>
          <p:cNvSpPr txBox="1"/>
          <p:nvPr/>
        </p:nvSpPr>
        <p:spPr>
          <a:xfrm flipH="1" rot="10800000">
            <a:off x="3276600" y="25"/>
            <a:ext cx="5867400" cy="5143499"/>
          </a:xfrm>
          <a:prstGeom prst="rect">
            <a:avLst/>
          </a:prstGeom>
          <a:solidFill>
            <a:schemeClr val="accent4"/>
          </a:solidFill>
          <a:ln>
            <a:noFill/>
          </a:ln>
        </p:spPr>
        <p:txBody>
          <a:bodyPr anchorCtr="0" anchor="ctr" bIns="91425" lIns="91425" rIns="91425" tIns="91425">
            <a:noAutofit/>
          </a:bodyPr>
          <a:lstStyle/>
          <a:p>
            <a:pPr>
              <a:spcBef>
                <a:spcPts val="0"/>
              </a:spcBef>
              <a:buNone/>
            </a:pPr>
            <a:r>
              <a:t/>
            </a:r>
            <a:endParaRPr/>
          </a:p>
        </p:txBody>
      </p:sp>
      <p:sp>
        <p:nvSpPr>
          <p:cNvPr id="37" name="Shape 37"/>
          <p:cNvSpPr/>
          <p:nvPr/>
        </p:nvSpPr>
        <p:spPr>
          <a:xfrm rot="-5400000">
            <a:off x="759150" y="2517450"/>
            <a:ext cx="5143499"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a:spcBef>
                <a:spcPts val="0"/>
              </a:spcBef>
              <a:buNone/>
            </a:pPr>
            <a:r>
              <a:t/>
            </a:r>
            <a:endParaRPr/>
          </a:p>
        </p:txBody>
      </p:sp>
      <p:sp>
        <p:nvSpPr>
          <p:cNvPr id="38" name="Shape 38"/>
          <p:cNvSpPr txBox="1"/>
          <p:nvPr>
            <p:ph type="title"/>
          </p:nvPr>
        </p:nvSpPr>
        <p:spPr>
          <a:xfrm>
            <a:off x="226077" y="357800"/>
            <a:ext cx="2807999" cy="9533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39" name="Shape 39"/>
          <p:cNvSpPr txBox="1"/>
          <p:nvPr>
            <p:ph idx="1" type="body"/>
          </p:nvPr>
        </p:nvSpPr>
        <p:spPr>
          <a:xfrm>
            <a:off x="226075" y="1465800"/>
            <a:ext cx="2807999" cy="3163499"/>
          </a:xfrm>
          <a:prstGeom prst="rect">
            <a:avLst/>
          </a:prstGeom>
        </p:spPr>
        <p:txBody>
          <a:bodyPr anchorCtr="0" anchor="t" bIns="91425" lIns="91425" rIns="91425" tIns="91425"/>
          <a:lstStyle>
            <a:lvl1pPr>
              <a:spcBef>
                <a:spcPts val="0"/>
              </a:spcBef>
              <a:buClr>
                <a:schemeClr val="lt1"/>
              </a:buClr>
              <a:buSzPct val="100000"/>
              <a:defRPr sz="1200">
                <a:solidFill>
                  <a:schemeClr val="lt1"/>
                </a:solidFill>
              </a:defRPr>
            </a:lvl1pPr>
            <a:lvl2pPr>
              <a:spcBef>
                <a:spcPts val="0"/>
              </a:spcBef>
              <a:buClr>
                <a:schemeClr val="lt1"/>
              </a:buClr>
              <a:buSzPct val="100000"/>
              <a:defRPr sz="1200">
                <a:solidFill>
                  <a:schemeClr val="lt1"/>
                </a:solidFill>
              </a:defRPr>
            </a:lvl2pPr>
            <a:lvl3pPr>
              <a:spcBef>
                <a:spcPts val="0"/>
              </a:spcBef>
              <a:buClr>
                <a:schemeClr val="lt1"/>
              </a:buClr>
              <a:buSzPct val="100000"/>
              <a:defRPr sz="1200">
                <a:solidFill>
                  <a:schemeClr val="lt1"/>
                </a:solidFill>
              </a:defRPr>
            </a:lvl3pPr>
            <a:lvl4pPr>
              <a:spcBef>
                <a:spcPts val="0"/>
              </a:spcBef>
              <a:buClr>
                <a:schemeClr val="lt1"/>
              </a:buClr>
              <a:buSzPct val="100000"/>
              <a:defRPr sz="1200">
                <a:solidFill>
                  <a:schemeClr val="lt1"/>
                </a:solidFill>
              </a:defRPr>
            </a:lvl4pPr>
            <a:lvl5pPr>
              <a:spcBef>
                <a:spcPts val="0"/>
              </a:spcBef>
              <a:buClr>
                <a:schemeClr val="lt1"/>
              </a:buClr>
              <a:buSzPct val="100000"/>
              <a:defRPr sz="1200">
                <a:solidFill>
                  <a:schemeClr val="lt1"/>
                </a:solidFill>
              </a:defRPr>
            </a:lvl5pPr>
            <a:lvl6pPr>
              <a:spcBef>
                <a:spcPts val="0"/>
              </a:spcBef>
              <a:buClr>
                <a:schemeClr val="lt1"/>
              </a:buClr>
              <a:buSzPct val="100000"/>
              <a:defRPr sz="1200">
                <a:solidFill>
                  <a:schemeClr val="lt1"/>
                </a:solidFill>
              </a:defRPr>
            </a:lvl6pPr>
            <a:lvl7pPr>
              <a:spcBef>
                <a:spcPts val="0"/>
              </a:spcBef>
              <a:buClr>
                <a:schemeClr val="lt1"/>
              </a:buClr>
              <a:buSzPct val="100000"/>
              <a:defRPr sz="1200">
                <a:solidFill>
                  <a:schemeClr val="lt1"/>
                </a:solidFill>
              </a:defRPr>
            </a:lvl7pPr>
            <a:lvl8pPr>
              <a:spcBef>
                <a:spcPts val="0"/>
              </a:spcBef>
              <a:buClr>
                <a:schemeClr val="lt1"/>
              </a:buClr>
              <a:buSzPct val="100000"/>
              <a:defRPr sz="1200">
                <a:solidFill>
                  <a:schemeClr val="lt1"/>
                </a:solidFill>
              </a:defRPr>
            </a:lvl8pPr>
            <a:lvl9pPr>
              <a:spcBef>
                <a:spcPts val="0"/>
              </a:spcBef>
              <a:buClr>
                <a:schemeClr val="lt1"/>
              </a:buClr>
              <a:buSzPct val="100000"/>
              <a:defRPr sz="1200">
                <a:solidFill>
                  <a:schemeClr val="lt1"/>
                </a:solidFill>
              </a:defRPr>
            </a:lvl9pPr>
          </a:lstStyle>
          <a:p/>
        </p:txBody>
      </p:sp>
      <p:sp>
        <p:nvSpPr>
          <p:cNvPr id="40" name="Shape 40"/>
          <p:cNvSpPr txBox="1"/>
          <p:nvPr>
            <p:ph idx="12" type="sldNum"/>
          </p:nvPr>
        </p:nvSpPr>
        <p:spPr>
          <a:xfrm>
            <a:off x="8523541" y="4695623"/>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41" name="Shape 41"/>
        <p:cNvGrpSpPr/>
        <p:nvPr/>
      </p:nvGrpSpPr>
      <p:grpSpPr>
        <a:xfrm>
          <a:off x="0" y="0"/>
          <a:ext cx="0" cy="0"/>
          <a:chOff x="0" y="0"/>
          <a:chExt cx="0" cy="0"/>
        </a:xfrm>
      </p:grpSpPr>
      <p:sp>
        <p:nvSpPr>
          <p:cNvPr id="42" name="Shape 42"/>
          <p:cNvSpPr txBox="1"/>
          <p:nvPr>
            <p:ph type="title"/>
          </p:nvPr>
        </p:nvSpPr>
        <p:spPr>
          <a:xfrm>
            <a:off x="490250" y="488250"/>
            <a:ext cx="6227100" cy="4090800"/>
          </a:xfrm>
          <a:prstGeom prst="rect">
            <a:avLst/>
          </a:prstGeom>
        </p:spPr>
        <p:txBody>
          <a:bodyPr anchorCtr="0" anchor="ctr" bIns="91425" lIns="91425" rIns="91425" tIns="91425"/>
          <a:lstStyle>
            <a:lvl1pPr>
              <a:spcBef>
                <a:spcPts val="0"/>
              </a:spcBef>
              <a:buSzPct val="100000"/>
              <a:defRPr sz="6000"/>
            </a:lvl1pPr>
            <a:lvl2pPr>
              <a:spcBef>
                <a:spcPts val="0"/>
              </a:spcBef>
              <a:buSzPct val="100000"/>
              <a:defRPr sz="6000"/>
            </a:lvl2pPr>
            <a:lvl3pPr>
              <a:spcBef>
                <a:spcPts val="0"/>
              </a:spcBef>
              <a:buSzPct val="100000"/>
              <a:defRPr sz="6000"/>
            </a:lvl3pPr>
            <a:lvl4pPr>
              <a:spcBef>
                <a:spcPts val="0"/>
              </a:spcBef>
              <a:buSzPct val="100000"/>
              <a:defRPr sz="6000"/>
            </a:lvl4pPr>
            <a:lvl5pPr>
              <a:spcBef>
                <a:spcPts val="0"/>
              </a:spcBef>
              <a:buSzPct val="100000"/>
              <a:defRPr sz="6000"/>
            </a:lvl5pPr>
            <a:lvl6pPr>
              <a:spcBef>
                <a:spcPts val="0"/>
              </a:spcBef>
              <a:buSzPct val="100000"/>
              <a:defRPr sz="6000"/>
            </a:lvl6pPr>
            <a:lvl7pPr>
              <a:spcBef>
                <a:spcPts val="0"/>
              </a:spcBef>
              <a:buSzPct val="100000"/>
              <a:defRPr sz="6000"/>
            </a:lvl7pPr>
            <a:lvl8pPr>
              <a:spcBef>
                <a:spcPts val="0"/>
              </a:spcBef>
              <a:buSzPct val="100000"/>
              <a:defRPr sz="6000"/>
            </a:lvl8pPr>
            <a:lvl9pPr>
              <a:spcBef>
                <a:spcPts val="0"/>
              </a:spcBef>
              <a:buSzPct val="100000"/>
              <a:defRPr sz="6000"/>
            </a:lvl9pPr>
          </a:lstStyle>
          <a:p/>
        </p:txBody>
      </p:sp>
      <p:sp>
        <p:nvSpPr>
          <p:cNvPr id="43" name="Shape 43"/>
          <p:cNvSpPr txBox="1"/>
          <p:nvPr>
            <p:ph idx="12" type="sldNum"/>
          </p:nvPr>
        </p:nvSpPr>
        <p:spPr>
          <a:xfrm>
            <a:off x="8523541" y="4695623"/>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4" name="Shape 44"/>
        <p:cNvGrpSpPr/>
        <p:nvPr/>
      </p:nvGrpSpPr>
      <p:grpSpPr>
        <a:xfrm>
          <a:off x="0" y="0"/>
          <a:ext cx="0" cy="0"/>
          <a:chOff x="0" y="0"/>
          <a:chExt cx="0" cy="0"/>
        </a:xfrm>
      </p:grpSpPr>
      <p:sp>
        <p:nvSpPr>
          <p:cNvPr id="45" name="Shape 45"/>
          <p:cNvSpPr/>
          <p:nvPr/>
        </p:nvSpPr>
        <p:spPr>
          <a:xfrm flipH="1">
            <a:off x="0" y="0"/>
            <a:ext cx="4572000" cy="5143499"/>
          </a:xfrm>
          <a:prstGeom prst="rect">
            <a:avLst/>
          </a:prstGeom>
          <a:solidFill>
            <a:schemeClr val="accent4"/>
          </a:solidFill>
          <a:ln>
            <a:noFill/>
          </a:ln>
        </p:spPr>
        <p:txBody>
          <a:bodyPr anchorCtr="0" anchor="ctr" bIns="91425" lIns="91425" rIns="91425" tIns="91425">
            <a:noAutofit/>
          </a:bodyPr>
          <a:lstStyle/>
          <a:p>
            <a:pPr>
              <a:spcBef>
                <a:spcPts val="0"/>
              </a:spcBef>
              <a:buNone/>
            </a:pPr>
            <a:r>
              <a:t/>
            </a:r>
            <a:endParaRPr/>
          </a:p>
        </p:txBody>
      </p:sp>
      <p:sp>
        <p:nvSpPr>
          <p:cNvPr id="46" name="Shape 46"/>
          <p:cNvSpPr/>
          <p:nvPr/>
        </p:nvSpPr>
        <p:spPr>
          <a:xfrm rot="5400000">
            <a:off x="1946424"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a:spcBef>
                <a:spcPts val="0"/>
              </a:spcBef>
              <a:buNone/>
            </a:pPr>
            <a:r>
              <a:t/>
            </a:r>
            <a:endParaRPr/>
          </a:p>
        </p:txBody>
      </p:sp>
      <p:sp>
        <p:nvSpPr>
          <p:cNvPr id="47" name="Shape 47"/>
          <p:cNvSpPr txBox="1"/>
          <p:nvPr>
            <p:ph type="title"/>
          </p:nvPr>
        </p:nvSpPr>
        <p:spPr>
          <a:xfrm>
            <a:off x="265500" y="1233175"/>
            <a:ext cx="4045199" cy="1482300"/>
          </a:xfrm>
          <a:prstGeom prst="rect">
            <a:avLst/>
          </a:prstGeom>
        </p:spPr>
        <p:txBody>
          <a:bodyPr anchorCtr="0" anchor="b" bIns="91425" lIns="91425" rIns="91425" tIns="91425"/>
          <a:lstStyle>
            <a:lvl1pPr algn="ctr">
              <a:spcBef>
                <a:spcPts val="0"/>
              </a:spcBef>
              <a:buClr>
                <a:schemeClr val="dk2"/>
              </a:buClr>
              <a:buSzPct val="100000"/>
              <a:defRPr sz="4200">
                <a:solidFill>
                  <a:schemeClr val="dk2"/>
                </a:solidFill>
              </a:defRPr>
            </a:lvl1pPr>
            <a:lvl2pPr algn="ctr">
              <a:spcBef>
                <a:spcPts val="0"/>
              </a:spcBef>
              <a:buClr>
                <a:schemeClr val="dk2"/>
              </a:buClr>
              <a:buSzPct val="100000"/>
              <a:defRPr sz="4200">
                <a:solidFill>
                  <a:schemeClr val="dk2"/>
                </a:solidFill>
              </a:defRPr>
            </a:lvl2pPr>
            <a:lvl3pPr algn="ctr">
              <a:spcBef>
                <a:spcPts val="0"/>
              </a:spcBef>
              <a:buClr>
                <a:schemeClr val="dk2"/>
              </a:buClr>
              <a:buSzPct val="100000"/>
              <a:defRPr sz="4200">
                <a:solidFill>
                  <a:schemeClr val="dk2"/>
                </a:solidFill>
              </a:defRPr>
            </a:lvl3pPr>
            <a:lvl4pPr algn="ctr">
              <a:spcBef>
                <a:spcPts val="0"/>
              </a:spcBef>
              <a:buClr>
                <a:schemeClr val="dk2"/>
              </a:buClr>
              <a:buSzPct val="100000"/>
              <a:defRPr sz="4200">
                <a:solidFill>
                  <a:schemeClr val="dk2"/>
                </a:solidFill>
              </a:defRPr>
            </a:lvl4pPr>
            <a:lvl5pPr algn="ctr">
              <a:spcBef>
                <a:spcPts val="0"/>
              </a:spcBef>
              <a:buClr>
                <a:schemeClr val="dk2"/>
              </a:buClr>
              <a:buSzPct val="100000"/>
              <a:defRPr sz="4200">
                <a:solidFill>
                  <a:schemeClr val="dk2"/>
                </a:solidFill>
              </a:defRPr>
            </a:lvl5pPr>
            <a:lvl6pPr algn="ctr">
              <a:spcBef>
                <a:spcPts val="0"/>
              </a:spcBef>
              <a:buClr>
                <a:schemeClr val="dk2"/>
              </a:buClr>
              <a:buSzPct val="100000"/>
              <a:defRPr sz="4200">
                <a:solidFill>
                  <a:schemeClr val="dk2"/>
                </a:solidFill>
              </a:defRPr>
            </a:lvl6pPr>
            <a:lvl7pPr algn="ctr">
              <a:spcBef>
                <a:spcPts val="0"/>
              </a:spcBef>
              <a:buClr>
                <a:schemeClr val="dk2"/>
              </a:buClr>
              <a:buSzPct val="100000"/>
              <a:defRPr sz="4200">
                <a:solidFill>
                  <a:schemeClr val="dk2"/>
                </a:solidFill>
              </a:defRPr>
            </a:lvl7pPr>
            <a:lvl8pPr algn="ctr">
              <a:spcBef>
                <a:spcPts val="0"/>
              </a:spcBef>
              <a:buClr>
                <a:schemeClr val="dk2"/>
              </a:buClr>
              <a:buSzPct val="100000"/>
              <a:defRPr sz="4200">
                <a:solidFill>
                  <a:schemeClr val="dk2"/>
                </a:solidFill>
              </a:defRPr>
            </a:lvl8pPr>
            <a:lvl9pPr algn="ctr">
              <a:spcBef>
                <a:spcPts val="0"/>
              </a:spcBef>
              <a:buClr>
                <a:schemeClr val="dk2"/>
              </a:buClr>
              <a:buSzPct val="100000"/>
              <a:defRPr sz="4200">
                <a:solidFill>
                  <a:schemeClr val="dk2"/>
                </a:solidFill>
              </a:defRPr>
            </a:lvl9pPr>
          </a:lstStyle>
          <a:p/>
        </p:txBody>
      </p:sp>
      <p:sp>
        <p:nvSpPr>
          <p:cNvPr id="48" name="Shape 48"/>
          <p:cNvSpPr txBox="1"/>
          <p:nvPr>
            <p:ph idx="1" type="subTitle"/>
          </p:nvPr>
        </p:nvSpPr>
        <p:spPr>
          <a:xfrm>
            <a:off x="265500" y="2779466"/>
            <a:ext cx="4045199" cy="12351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p:txBody>
      </p:sp>
      <p:sp>
        <p:nvSpPr>
          <p:cNvPr id="49" name="Shape 49"/>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p:txBody>
      </p:sp>
      <p:sp>
        <p:nvSpPr>
          <p:cNvPr id="50" name="Shape 50"/>
          <p:cNvSpPr txBox="1"/>
          <p:nvPr>
            <p:ph idx="12" type="sldNum"/>
          </p:nvPr>
        </p:nvSpPr>
        <p:spPr>
          <a:xfrm>
            <a:off x="8523541" y="4695623"/>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1" name="Shape 51"/>
        <p:cNvGrpSpPr/>
        <p:nvPr/>
      </p:nvGrpSpPr>
      <p:grpSpPr>
        <a:xfrm>
          <a:off x="0" y="0"/>
          <a:ext cx="0" cy="0"/>
          <a:chOff x="0" y="0"/>
          <a:chExt cx="0" cy="0"/>
        </a:xfrm>
      </p:grpSpPr>
      <p:sp>
        <p:nvSpPr>
          <p:cNvPr id="52" name="Shape 52"/>
          <p:cNvSpPr txBox="1"/>
          <p:nvPr/>
        </p:nvSpPr>
        <p:spPr>
          <a:xfrm flipH="1" rot="10800000">
            <a:off x="0" y="0"/>
            <a:ext cx="9144000" cy="4695899"/>
          </a:xfrm>
          <a:prstGeom prst="rect">
            <a:avLst/>
          </a:prstGeom>
          <a:solidFill>
            <a:schemeClr val="accent4"/>
          </a:solidFill>
          <a:ln>
            <a:noFill/>
          </a:ln>
        </p:spPr>
        <p:txBody>
          <a:bodyPr anchorCtr="0" anchor="ctr" bIns="91425" lIns="91425" rIns="91425" tIns="91425">
            <a:noAutofit/>
          </a:bodyPr>
          <a:lstStyle/>
          <a:p>
            <a:pPr>
              <a:spcBef>
                <a:spcPts val="0"/>
              </a:spcBef>
              <a:buNone/>
            </a:pPr>
            <a:r>
              <a:t/>
            </a:r>
            <a:endParaRPr/>
          </a:p>
        </p:txBody>
      </p:sp>
      <p:sp>
        <p:nvSpPr>
          <p:cNvPr id="53" name="Shape 53"/>
          <p:cNvSpPr/>
          <p:nvPr/>
        </p:nvSpPr>
        <p:spPr>
          <a:xfrm flipH="1" rot="10800000">
            <a:off x="0" y="4622724"/>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rIns="91425" tIns="91425">
            <a:noAutofit/>
          </a:bodyPr>
          <a:lstStyle/>
          <a:p>
            <a:pPr>
              <a:spcBef>
                <a:spcPts val="0"/>
              </a:spcBef>
              <a:buNone/>
            </a:pPr>
            <a:r>
              <a:t/>
            </a:r>
            <a:endParaRPr/>
          </a:p>
        </p:txBody>
      </p:sp>
      <p:sp>
        <p:nvSpPr>
          <p:cNvPr id="54" name="Shape 54"/>
          <p:cNvSpPr txBox="1"/>
          <p:nvPr>
            <p:ph idx="1" type="body"/>
          </p:nvPr>
        </p:nvSpPr>
        <p:spPr>
          <a:xfrm>
            <a:off x="57150" y="4696825"/>
            <a:ext cx="8381999" cy="446700"/>
          </a:xfrm>
          <a:prstGeom prst="rect">
            <a:avLst/>
          </a:prstGeom>
        </p:spPr>
        <p:txBody>
          <a:bodyPr anchorCtr="0" anchor="ctr" bIns="91425" lIns="91425" rIns="91425" tIns="91425"/>
          <a:lstStyle>
            <a:lvl1pPr>
              <a:lnSpc>
                <a:spcPct val="100000"/>
              </a:lnSpc>
              <a:spcBef>
                <a:spcPts val="0"/>
              </a:spcBef>
              <a:spcAft>
                <a:spcPts val="0"/>
              </a:spcAft>
              <a:buClr>
                <a:schemeClr val="lt1"/>
              </a:buClr>
              <a:buSzPct val="100000"/>
              <a:buNone/>
              <a:defRPr sz="1200">
                <a:solidFill>
                  <a:schemeClr val="lt1"/>
                </a:solidFill>
              </a:defRPr>
            </a:lvl1pPr>
          </a:lstStyle>
          <a:p/>
        </p:txBody>
      </p:sp>
      <p:sp>
        <p:nvSpPr>
          <p:cNvPr id="55" name="Shape 55"/>
          <p:cNvSpPr txBox="1"/>
          <p:nvPr>
            <p:ph idx="12" type="sldNum"/>
          </p:nvPr>
        </p:nvSpPr>
        <p:spPr>
          <a:xfrm>
            <a:off x="8523541" y="4695623"/>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dk1"/>
        </a:solidFill>
      </p:bgPr>
    </p:bg>
    <p:spTree>
      <p:nvGrpSpPr>
        <p:cNvPr id="4" name="Shape 4"/>
        <p:cNvGrpSpPr/>
        <p:nvPr/>
      </p:nvGrpSpPr>
      <p:grpSpPr>
        <a:xfrm>
          <a:off x="0" y="0"/>
          <a:ext cx="0" cy="0"/>
          <a:chOff x="0" y="0"/>
          <a:chExt cx="0" cy="0"/>
        </a:xfrm>
      </p:grpSpPr>
      <p:sp>
        <p:nvSpPr>
          <p:cNvPr id="5" name="Shape 5"/>
          <p:cNvSpPr txBox="1"/>
          <p:nvPr>
            <p:ph type="title"/>
          </p:nvPr>
        </p:nvSpPr>
        <p:spPr>
          <a:xfrm>
            <a:off x="471900" y="738725"/>
            <a:ext cx="8222100" cy="767699"/>
          </a:xfrm>
          <a:prstGeom prst="rect">
            <a:avLst/>
          </a:prstGeom>
          <a:noFill/>
          <a:ln>
            <a:noFill/>
          </a:ln>
        </p:spPr>
        <p:txBody>
          <a:bodyPr anchorCtr="0" anchor="b" bIns="91425" lIns="91425" rIns="91425" tIns="91425"/>
          <a:lstStyle>
            <a:lvl1pPr>
              <a:spcBef>
                <a:spcPts val="0"/>
              </a:spcBef>
              <a:buClr>
                <a:schemeClr val="lt1"/>
              </a:buClr>
              <a:buSzPct val="100000"/>
              <a:buFont typeface="Roboto"/>
              <a:buNone/>
              <a:defRPr sz="3200">
                <a:solidFill>
                  <a:schemeClr val="lt1"/>
                </a:solidFill>
                <a:latin typeface="Roboto"/>
                <a:ea typeface="Roboto"/>
                <a:cs typeface="Roboto"/>
                <a:sym typeface="Roboto"/>
              </a:defRPr>
            </a:lvl1pPr>
            <a:lvl2pPr>
              <a:spcBef>
                <a:spcPts val="0"/>
              </a:spcBef>
              <a:buClr>
                <a:schemeClr val="lt1"/>
              </a:buClr>
              <a:buSzPct val="100000"/>
              <a:buFont typeface="Roboto"/>
              <a:buNone/>
              <a:defRPr sz="3200">
                <a:solidFill>
                  <a:schemeClr val="lt1"/>
                </a:solidFill>
                <a:latin typeface="Roboto"/>
                <a:ea typeface="Roboto"/>
                <a:cs typeface="Roboto"/>
                <a:sym typeface="Roboto"/>
              </a:defRPr>
            </a:lvl2pPr>
            <a:lvl3pPr>
              <a:spcBef>
                <a:spcPts val="0"/>
              </a:spcBef>
              <a:buClr>
                <a:schemeClr val="lt1"/>
              </a:buClr>
              <a:buSzPct val="100000"/>
              <a:buFont typeface="Roboto"/>
              <a:buNone/>
              <a:defRPr sz="3200">
                <a:solidFill>
                  <a:schemeClr val="lt1"/>
                </a:solidFill>
                <a:latin typeface="Roboto"/>
                <a:ea typeface="Roboto"/>
                <a:cs typeface="Roboto"/>
                <a:sym typeface="Roboto"/>
              </a:defRPr>
            </a:lvl3pPr>
            <a:lvl4pPr>
              <a:spcBef>
                <a:spcPts val="0"/>
              </a:spcBef>
              <a:buClr>
                <a:schemeClr val="lt1"/>
              </a:buClr>
              <a:buSzPct val="100000"/>
              <a:buFont typeface="Roboto"/>
              <a:buNone/>
              <a:defRPr sz="3200">
                <a:solidFill>
                  <a:schemeClr val="lt1"/>
                </a:solidFill>
                <a:latin typeface="Roboto"/>
                <a:ea typeface="Roboto"/>
                <a:cs typeface="Roboto"/>
                <a:sym typeface="Roboto"/>
              </a:defRPr>
            </a:lvl4pPr>
            <a:lvl5pPr>
              <a:spcBef>
                <a:spcPts val="0"/>
              </a:spcBef>
              <a:buClr>
                <a:schemeClr val="lt1"/>
              </a:buClr>
              <a:buSzPct val="100000"/>
              <a:buFont typeface="Roboto"/>
              <a:buNone/>
              <a:defRPr sz="3200">
                <a:solidFill>
                  <a:schemeClr val="lt1"/>
                </a:solidFill>
                <a:latin typeface="Roboto"/>
                <a:ea typeface="Roboto"/>
                <a:cs typeface="Roboto"/>
                <a:sym typeface="Roboto"/>
              </a:defRPr>
            </a:lvl5pPr>
            <a:lvl6pPr>
              <a:spcBef>
                <a:spcPts val="0"/>
              </a:spcBef>
              <a:buClr>
                <a:schemeClr val="lt1"/>
              </a:buClr>
              <a:buSzPct val="100000"/>
              <a:buFont typeface="Roboto"/>
              <a:buNone/>
              <a:defRPr sz="3200">
                <a:solidFill>
                  <a:schemeClr val="lt1"/>
                </a:solidFill>
                <a:latin typeface="Roboto"/>
                <a:ea typeface="Roboto"/>
                <a:cs typeface="Roboto"/>
                <a:sym typeface="Roboto"/>
              </a:defRPr>
            </a:lvl6pPr>
            <a:lvl7pPr>
              <a:spcBef>
                <a:spcPts val="0"/>
              </a:spcBef>
              <a:buClr>
                <a:schemeClr val="lt1"/>
              </a:buClr>
              <a:buSzPct val="100000"/>
              <a:buFont typeface="Roboto"/>
              <a:buNone/>
              <a:defRPr sz="3200">
                <a:solidFill>
                  <a:schemeClr val="lt1"/>
                </a:solidFill>
                <a:latin typeface="Roboto"/>
                <a:ea typeface="Roboto"/>
                <a:cs typeface="Roboto"/>
                <a:sym typeface="Roboto"/>
              </a:defRPr>
            </a:lvl7pPr>
            <a:lvl8pPr>
              <a:spcBef>
                <a:spcPts val="0"/>
              </a:spcBef>
              <a:buClr>
                <a:schemeClr val="lt1"/>
              </a:buClr>
              <a:buSzPct val="100000"/>
              <a:buFont typeface="Roboto"/>
              <a:buNone/>
              <a:defRPr sz="3200">
                <a:solidFill>
                  <a:schemeClr val="lt1"/>
                </a:solidFill>
                <a:latin typeface="Roboto"/>
                <a:ea typeface="Roboto"/>
                <a:cs typeface="Roboto"/>
                <a:sym typeface="Roboto"/>
              </a:defRPr>
            </a:lvl8pPr>
            <a:lvl9pPr>
              <a:spcBef>
                <a:spcPts val="0"/>
              </a:spcBef>
              <a:buClr>
                <a:schemeClr val="lt1"/>
              </a:buClr>
              <a:buSzPct val="100000"/>
              <a:buFont typeface="Roboto"/>
              <a:buNone/>
              <a:defRPr sz="3200">
                <a:solidFill>
                  <a:schemeClr val="lt1"/>
                </a:solidFill>
                <a:latin typeface="Roboto"/>
                <a:ea typeface="Roboto"/>
                <a:cs typeface="Roboto"/>
                <a:sym typeface="Roboto"/>
              </a:defRPr>
            </a:lvl9pPr>
          </a:lstStyle>
          <a:p/>
        </p:txBody>
      </p:sp>
      <p:sp>
        <p:nvSpPr>
          <p:cNvPr id="6" name="Shape 6"/>
          <p:cNvSpPr txBox="1"/>
          <p:nvPr>
            <p:ph idx="1" type="body"/>
          </p:nvPr>
        </p:nvSpPr>
        <p:spPr>
          <a:xfrm>
            <a:off x="471900" y="1919075"/>
            <a:ext cx="8222100" cy="27102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p:txBody>
      </p:sp>
      <p:sp>
        <p:nvSpPr>
          <p:cNvPr id="7" name="Shape 7"/>
          <p:cNvSpPr txBox="1"/>
          <p:nvPr>
            <p:ph idx="12" type="sldNum"/>
          </p:nvPr>
        </p:nvSpPr>
        <p:spPr>
          <a:xfrm>
            <a:off x="8523541" y="4695623"/>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lt2"/>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png"/><Relationship Id="rId4" Type="http://schemas.openxmlformats.org/officeDocument/2006/relationships/image" Target="../media/image0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0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13.jpg"/><Relationship Id="rId5"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04.png"/><Relationship Id="rId4" Type="http://schemas.openxmlformats.org/officeDocument/2006/relationships/image" Target="../media/image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5.jpg"/><Relationship Id="rId4" Type="http://schemas.openxmlformats.org/officeDocument/2006/relationships/image" Target="../media/image17.jpg"/><Relationship Id="rId5" Type="http://schemas.openxmlformats.org/officeDocument/2006/relationships/image" Target="../media/image0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4A86E8"/>
        </a:solidFill>
      </p:bgPr>
    </p:bg>
    <p:spTree>
      <p:nvGrpSpPr>
        <p:cNvPr id="62" name="Shape 62"/>
        <p:cNvGrpSpPr/>
        <p:nvPr/>
      </p:nvGrpSpPr>
      <p:grpSpPr>
        <a:xfrm>
          <a:off x="0" y="0"/>
          <a:ext cx="0" cy="0"/>
          <a:chOff x="0" y="0"/>
          <a:chExt cx="0" cy="0"/>
        </a:xfrm>
      </p:grpSpPr>
      <p:sp>
        <p:nvSpPr>
          <p:cNvPr id="63" name="Shape 63"/>
          <p:cNvSpPr txBox="1"/>
          <p:nvPr>
            <p:ph type="ctrTitle"/>
          </p:nvPr>
        </p:nvSpPr>
        <p:spPr>
          <a:xfrm>
            <a:off x="239875" y="198575"/>
            <a:ext cx="9100200" cy="933599"/>
          </a:xfrm>
          <a:prstGeom prst="rect">
            <a:avLst/>
          </a:prstGeom>
        </p:spPr>
        <p:txBody>
          <a:bodyPr anchorCtr="0" anchor="b" bIns="91425" lIns="91425" rIns="91425" tIns="91425">
            <a:noAutofit/>
          </a:bodyPr>
          <a:lstStyle/>
          <a:p>
            <a:pPr>
              <a:spcBef>
                <a:spcPts val="0"/>
              </a:spcBef>
              <a:buNone/>
            </a:pPr>
            <a:r>
              <a:rPr b="1" i="1" lang="en">
                <a:latin typeface="Calibri"/>
                <a:ea typeface="Calibri"/>
                <a:cs typeface="Calibri"/>
                <a:sym typeface="Calibri"/>
              </a:rPr>
              <a:t>MATERNAL HEALTHCARE</a:t>
            </a:r>
          </a:p>
        </p:txBody>
      </p:sp>
      <p:pic>
        <p:nvPicPr>
          <p:cNvPr id="64" name="Shape 64"/>
          <p:cNvPicPr preferRelativeResize="0"/>
          <p:nvPr/>
        </p:nvPicPr>
        <p:blipFill>
          <a:blip r:embed="rId3">
            <a:alphaModFix/>
          </a:blip>
          <a:stretch>
            <a:fillRect/>
          </a:stretch>
        </p:blipFill>
        <p:spPr>
          <a:xfrm>
            <a:off x="5952125" y="967025"/>
            <a:ext cx="1143000" cy="1143000"/>
          </a:xfrm>
          <a:prstGeom prst="rect">
            <a:avLst/>
          </a:prstGeom>
          <a:noFill/>
          <a:ln>
            <a:noFill/>
          </a:ln>
        </p:spPr>
      </p:pic>
      <p:pic>
        <p:nvPicPr>
          <p:cNvPr id="65" name="Shape 65"/>
          <p:cNvPicPr preferRelativeResize="0"/>
          <p:nvPr/>
        </p:nvPicPr>
        <p:blipFill>
          <a:blip r:embed="rId4">
            <a:alphaModFix/>
          </a:blip>
          <a:stretch>
            <a:fillRect/>
          </a:stretch>
        </p:blipFill>
        <p:spPr>
          <a:xfrm>
            <a:off x="444325" y="1020828"/>
            <a:ext cx="5385374" cy="3578446"/>
          </a:xfrm>
          <a:prstGeom prst="rect">
            <a:avLst/>
          </a:prstGeom>
          <a:noFill/>
          <a:ln>
            <a:noFill/>
          </a:ln>
        </p:spPr>
      </p:pic>
      <p:sp>
        <p:nvSpPr>
          <p:cNvPr id="66" name="Shape 66"/>
          <p:cNvSpPr txBox="1"/>
          <p:nvPr/>
        </p:nvSpPr>
        <p:spPr>
          <a:xfrm>
            <a:off x="5952125" y="2216650"/>
            <a:ext cx="2561099" cy="2517899"/>
          </a:xfrm>
          <a:prstGeom prst="rect">
            <a:avLst/>
          </a:prstGeom>
          <a:noFill/>
          <a:ln>
            <a:noFill/>
          </a:ln>
        </p:spPr>
        <p:txBody>
          <a:bodyPr anchorCtr="0" anchor="t" bIns="91425" lIns="91425" rIns="91425" tIns="91425">
            <a:noAutofit/>
          </a:bodyPr>
          <a:lstStyle/>
          <a:p>
            <a:pPr rtl="0">
              <a:spcBef>
                <a:spcPts val="0"/>
              </a:spcBef>
              <a:buNone/>
            </a:pPr>
            <a:r>
              <a:rPr i="1" lang="en" sz="2400">
                <a:solidFill>
                  <a:srgbClr val="FFFFFF"/>
                </a:solidFill>
              </a:rPr>
              <a:t>Clayton Rush</a:t>
            </a:r>
          </a:p>
          <a:p>
            <a:pPr rtl="0">
              <a:spcBef>
                <a:spcPts val="0"/>
              </a:spcBef>
              <a:buNone/>
            </a:pPr>
            <a:r>
              <a:rPr i="1" lang="en" sz="2400">
                <a:solidFill>
                  <a:srgbClr val="FFFFFF"/>
                </a:solidFill>
              </a:rPr>
              <a:t>Michael Xiong</a:t>
            </a:r>
          </a:p>
          <a:p>
            <a:pPr rtl="0">
              <a:spcBef>
                <a:spcPts val="0"/>
              </a:spcBef>
              <a:buNone/>
            </a:pPr>
            <a:r>
              <a:rPr i="1" lang="en" sz="2400">
                <a:solidFill>
                  <a:srgbClr val="FFFFFF"/>
                </a:solidFill>
              </a:rPr>
              <a:t>Maya Ben-Yosef</a:t>
            </a:r>
          </a:p>
          <a:p>
            <a:pPr rtl="0">
              <a:spcBef>
                <a:spcPts val="0"/>
              </a:spcBef>
              <a:buNone/>
            </a:pPr>
            <a:r>
              <a:rPr i="1" lang="en" sz="2400">
                <a:solidFill>
                  <a:srgbClr val="FFFFFF"/>
                </a:solidFill>
              </a:rPr>
              <a:t>Kyle Fein </a:t>
            </a:r>
          </a:p>
          <a:p>
            <a:pPr>
              <a:spcBef>
                <a:spcPts val="0"/>
              </a:spcBef>
              <a:buNone/>
            </a:pPr>
            <a:r>
              <a:rPr i="1" lang="en" sz="2400">
                <a:solidFill>
                  <a:srgbClr val="FFFFFF"/>
                </a:solidFill>
              </a:rPr>
              <a:t>Harliv Kaur</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471900" y="738725"/>
            <a:ext cx="8222100" cy="767699"/>
          </a:xfrm>
          <a:prstGeom prst="rect">
            <a:avLst/>
          </a:prstGeom>
        </p:spPr>
        <p:txBody>
          <a:bodyPr anchorCtr="0" anchor="b" bIns="91425" lIns="91425" rIns="91425" tIns="91425">
            <a:noAutofit/>
          </a:bodyPr>
          <a:lstStyle/>
          <a:p>
            <a:pPr>
              <a:spcBef>
                <a:spcPts val="0"/>
              </a:spcBef>
              <a:buNone/>
            </a:pPr>
            <a:r>
              <a:t/>
            </a:r>
            <a:endParaRPr/>
          </a:p>
        </p:txBody>
      </p:sp>
      <p:sp>
        <p:nvSpPr>
          <p:cNvPr id="125" name="Shape 125"/>
          <p:cNvSpPr txBox="1"/>
          <p:nvPr>
            <p:ph idx="1" type="body"/>
          </p:nvPr>
        </p:nvSpPr>
        <p:spPr>
          <a:xfrm>
            <a:off x="471900" y="1919075"/>
            <a:ext cx="8222100" cy="2710200"/>
          </a:xfrm>
          <a:prstGeom prst="rect">
            <a:avLst/>
          </a:prstGeom>
        </p:spPr>
        <p:txBody>
          <a:bodyPr anchorCtr="0" anchor="t" bIns="91425" lIns="91425" rIns="91425" tIns="91425">
            <a:noAutofit/>
          </a:bodyPr>
          <a:lstStyle/>
          <a:p>
            <a:pPr algn="ctr">
              <a:spcBef>
                <a:spcPts val="0"/>
              </a:spcBef>
              <a:buNone/>
            </a:pPr>
            <a:r>
              <a:rPr lang="en" sz="3600"/>
              <a:t>Difficulties in Developing Nations</a:t>
            </a:r>
          </a:p>
        </p:txBody>
      </p:sp>
      <p:pic>
        <p:nvPicPr>
          <p:cNvPr id="126" name="Shape 126"/>
          <p:cNvPicPr preferRelativeResize="0"/>
          <p:nvPr/>
        </p:nvPicPr>
        <p:blipFill>
          <a:blip r:embed="rId3">
            <a:alphaModFix/>
          </a:blip>
          <a:stretch>
            <a:fillRect/>
          </a:stretch>
        </p:blipFill>
        <p:spPr>
          <a:xfrm>
            <a:off x="4381500" y="2676512"/>
            <a:ext cx="4762500" cy="2466975"/>
          </a:xfrm>
          <a:prstGeom prst="rect">
            <a:avLst/>
          </a:prstGeom>
          <a:noFill/>
          <a:ln>
            <a:noFill/>
          </a:ln>
        </p:spPr>
      </p:pic>
      <p:pic>
        <p:nvPicPr>
          <p:cNvPr id="127" name="Shape 127"/>
          <p:cNvPicPr preferRelativeResize="0"/>
          <p:nvPr/>
        </p:nvPicPr>
        <p:blipFill>
          <a:blip r:embed="rId4">
            <a:alphaModFix/>
          </a:blip>
          <a:stretch>
            <a:fillRect/>
          </a:stretch>
        </p:blipFill>
        <p:spPr>
          <a:xfrm>
            <a:off x="0" y="2828925"/>
            <a:ext cx="4381500" cy="2314575"/>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x="0" y="0"/>
          <a:ext cx="0" cy="0"/>
          <a:chOff x="0" y="0"/>
          <a:chExt cx="0" cy="0"/>
        </a:xfrm>
      </p:grpSpPr>
      <p:pic>
        <p:nvPicPr>
          <p:cNvPr id="132" name="Shape 132"/>
          <p:cNvPicPr preferRelativeResize="0"/>
          <p:nvPr/>
        </p:nvPicPr>
        <p:blipFill>
          <a:blip r:embed="rId3">
            <a:alphaModFix/>
          </a:blip>
          <a:stretch>
            <a:fillRect/>
          </a:stretch>
        </p:blipFill>
        <p:spPr>
          <a:xfrm>
            <a:off x="0" y="0"/>
            <a:ext cx="9143997" cy="5143498"/>
          </a:xfrm>
          <a:prstGeom prst="rect">
            <a:avLst/>
          </a:prstGeom>
          <a:noFill/>
          <a:ln>
            <a:noFill/>
          </a:ln>
        </p:spPr>
      </p:pic>
      <p:sp>
        <p:nvSpPr>
          <p:cNvPr id="133" name="Shape 133"/>
          <p:cNvSpPr txBox="1"/>
          <p:nvPr>
            <p:ph idx="1" type="body"/>
          </p:nvPr>
        </p:nvSpPr>
        <p:spPr>
          <a:xfrm>
            <a:off x="471900" y="1919075"/>
            <a:ext cx="8222100" cy="2710200"/>
          </a:xfrm>
          <a:prstGeom prst="rect">
            <a:avLst/>
          </a:prstGeom>
        </p:spPr>
        <p:txBody>
          <a:bodyPr anchorCtr="0" anchor="t" bIns="91425" lIns="91425" rIns="91425" tIns="91425">
            <a:noAutofit/>
          </a:bodyPr>
          <a:lstStyle/>
          <a:p>
            <a:pPr rtl="0" algn="ctr">
              <a:spcBef>
                <a:spcPts val="0"/>
              </a:spcBef>
              <a:buNone/>
            </a:pPr>
            <a:r>
              <a:t/>
            </a:r>
            <a:endParaRPr/>
          </a:p>
          <a:p>
            <a:pPr algn="ctr">
              <a:spcBef>
                <a:spcPts val="0"/>
              </a:spcBef>
              <a:buNone/>
            </a:pPr>
            <a:r>
              <a:rPr lang="en" sz="3600">
                <a:solidFill>
                  <a:srgbClr val="FFFFFF"/>
                </a:solidFill>
              </a:rPr>
              <a:t>How this Relates to India</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sp>
        <p:nvSpPr>
          <p:cNvPr id="138" name="Shape 138"/>
          <p:cNvSpPr txBox="1"/>
          <p:nvPr>
            <p:ph type="title"/>
          </p:nvPr>
        </p:nvSpPr>
        <p:spPr>
          <a:xfrm>
            <a:off x="460950" y="682450"/>
            <a:ext cx="8222100" cy="767699"/>
          </a:xfrm>
          <a:prstGeom prst="rect">
            <a:avLst/>
          </a:prstGeom>
        </p:spPr>
        <p:txBody>
          <a:bodyPr anchorCtr="0" anchor="b" bIns="91425" lIns="91425" rIns="91425" tIns="91425">
            <a:noAutofit/>
          </a:bodyPr>
          <a:lstStyle/>
          <a:p>
            <a:pPr rtl="0">
              <a:spcBef>
                <a:spcPts val="0"/>
              </a:spcBef>
              <a:buNone/>
            </a:pPr>
            <a:r>
              <a:rPr lang="en"/>
              <a:t>Improvements to Maternal Healthcare on a</a:t>
            </a:r>
          </a:p>
          <a:p>
            <a:pPr>
              <a:spcBef>
                <a:spcPts val="0"/>
              </a:spcBef>
              <a:buNone/>
            </a:pPr>
            <a:r>
              <a:rPr lang="en"/>
              <a:t>Global Scale </a:t>
            </a:r>
          </a:p>
        </p:txBody>
      </p:sp>
      <p:sp>
        <p:nvSpPr>
          <p:cNvPr id="139" name="Shape 139"/>
          <p:cNvSpPr txBox="1"/>
          <p:nvPr>
            <p:ph idx="1" type="body"/>
          </p:nvPr>
        </p:nvSpPr>
        <p:spPr>
          <a:xfrm>
            <a:off x="471900" y="1919075"/>
            <a:ext cx="8222100" cy="2710200"/>
          </a:xfrm>
          <a:prstGeom prst="rect">
            <a:avLst/>
          </a:prstGeom>
        </p:spPr>
        <p:txBody>
          <a:bodyPr anchorCtr="0" anchor="t" bIns="91425" lIns="91425" rIns="91425" tIns="91425">
            <a:noAutofit/>
          </a:bodyPr>
          <a:lstStyle/>
          <a:p>
            <a:pPr indent="-228600" lvl="0" marL="457200" rtl="0">
              <a:spcBef>
                <a:spcPts val="0"/>
              </a:spcBef>
            </a:pPr>
            <a:r>
              <a:rPr lang="en"/>
              <a:t>Since 1990 the maternal mortality ratio has decreased by almost 50% 290000 deaths in 2013</a:t>
            </a:r>
          </a:p>
          <a:p>
            <a:pPr indent="-228600" lvl="0" marL="457200" rtl="0">
              <a:spcBef>
                <a:spcPts val="0"/>
              </a:spcBef>
            </a:pPr>
            <a:r>
              <a:rPr lang="en"/>
              <a:t>More than 71% of births in 2014 were assisted by a healthcare professional</a:t>
            </a:r>
          </a:p>
          <a:p>
            <a:pPr indent="-228600" lvl="0" marL="457200" rtl="0">
              <a:spcBef>
                <a:spcPts val="0"/>
              </a:spcBef>
            </a:pPr>
            <a:r>
              <a:rPr lang="en"/>
              <a:t>Maternal mortality has declined by about two thirds in Northern Africa as well as Southern and Eastern Asia</a:t>
            </a:r>
          </a:p>
          <a:p>
            <a:pPr lvl="0">
              <a:spcBef>
                <a:spcPts val="0"/>
              </a:spcBef>
              <a:buNone/>
            </a:pPr>
            <a:r>
              <a:t/>
            </a:r>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x="0" y="0"/>
          <a:ext cx="0" cy="0"/>
          <a:chOff x="0" y="0"/>
          <a:chExt cx="0" cy="0"/>
        </a:xfrm>
      </p:grpSpPr>
      <p:pic>
        <p:nvPicPr>
          <p:cNvPr id="144" name="Shape 144"/>
          <p:cNvPicPr preferRelativeResize="0"/>
          <p:nvPr/>
        </p:nvPicPr>
        <p:blipFill>
          <a:blip r:embed="rId3">
            <a:alphaModFix/>
          </a:blip>
          <a:stretch>
            <a:fillRect/>
          </a:stretch>
        </p:blipFill>
        <p:spPr>
          <a:xfrm>
            <a:off x="4224566" y="2005600"/>
            <a:ext cx="4818134" cy="2710200"/>
          </a:xfrm>
          <a:prstGeom prst="rect">
            <a:avLst/>
          </a:prstGeom>
          <a:noFill/>
          <a:ln>
            <a:noFill/>
          </a:ln>
        </p:spPr>
      </p:pic>
      <p:sp>
        <p:nvSpPr>
          <p:cNvPr id="145" name="Shape 145"/>
          <p:cNvSpPr txBox="1"/>
          <p:nvPr>
            <p:ph type="title"/>
          </p:nvPr>
        </p:nvSpPr>
        <p:spPr>
          <a:xfrm>
            <a:off x="460950" y="378575"/>
            <a:ext cx="8222100" cy="767699"/>
          </a:xfrm>
          <a:prstGeom prst="rect">
            <a:avLst/>
          </a:prstGeom>
        </p:spPr>
        <p:txBody>
          <a:bodyPr anchorCtr="0" anchor="b" bIns="91425" lIns="91425" rIns="91425" tIns="91425">
            <a:noAutofit/>
          </a:bodyPr>
          <a:lstStyle/>
          <a:p>
            <a:pPr>
              <a:spcBef>
                <a:spcPts val="0"/>
              </a:spcBef>
              <a:buNone/>
            </a:pPr>
            <a:r>
              <a:rPr lang="en"/>
              <a:t>Maternal Health care improvements in India</a:t>
            </a:r>
          </a:p>
        </p:txBody>
      </p:sp>
      <p:sp>
        <p:nvSpPr>
          <p:cNvPr id="146" name="Shape 146"/>
          <p:cNvSpPr txBox="1"/>
          <p:nvPr>
            <p:ph idx="1" type="body"/>
          </p:nvPr>
        </p:nvSpPr>
        <p:spPr>
          <a:xfrm>
            <a:off x="138575" y="1769225"/>
            <a:ext cx="4085999" cy="2710200"/>
          </a:xfrm>
          <a:prstGeom prst="rect">
            <a:avLst/>
          </a:prstGeom>
        </p:spPr>
        <p:txBody>
          <a:bodyPr anchorCtr="0" anchor="t" bIns="91425" lIns="91425" rIns="91425" tIns="91425">
            <a:noAutofit/>
          </a:bodyPr>
          <a:lstStyle/>
          <a:p>
            <a:pPr rtl="0">
              <a:spcBef>
                <a:spcPts val="0"/>
              </a:spcBef>
              <a:buNone/>
            </a:pPr>
            <a:r>
              <a:rPr lang="en" sz="1600">
                <a:solidFill>
                  <a:srgbClr val="4C1130"/>
                </a:solidFill>
              </a:rPr>
              <a:t>Even though India is unlikely to reach the health care related MDG for 2015, the government is attempting to improve and accelerate progress towards the goal.</a:t>
            </a:r>
          </a:p>
          <a:p>
            <a:pPr indent="-228600" lvl="0" marL="457200" rtl="0">
              <a:spcBef>
                <a:spcPts val="0"/>
              </a:spcBef>
              <a:buClr>
                <a:srgbClr val="4C1130"/>
              </a:buClr>
            </a:pPr>
            <a:r>
              <a:rPr lang="en">
                <a:solidFill>
                  <a:srgbClr val="4C1130"/>
                </a:solidFill>
              </a:rPr>
              <a:t>Increase the amount of mothers that deliver in an actual facility</a:t>
            </a:r>
          </a:p>
          <a:p>
            <a:pPr indent="-228600" lvl="0" marL="457200">
              <a:spcBef>
                <a:spcPts val="0"/>
              </a:spcBef>
              <a:buClr>
                <a:srgbClr val="4C1130"/>
              </a:buClr>
            </a:pPr>
            <a:r>
              <a:rPr lang="en">
                <a:solidFill>
                  <a:srgbClr val="4C1130"/>
                </a:solidFill>
              </a:rPr>
              <a:t>Provide education and knowledge to promote healthier behaviors</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x="0" y="0"/>
          <a:ext cx="0" cy="0"/>
          <a:chOff x="0" y="0"/>
          <a:chExt cx="0" cy="0"/>
        </a:xfrm>
      </p:grpSpPr>
      <p:sp>
        <p:nvSpPr>
          <p:cNvPr id="151" name="Shape 151"/>
          <p:cNvSpPr txBox="1"/>
          <p:nvPr>
            <p:ph type="title"/>
          </p:nvPr>
        </p:nvSpPr>
        <p:spPr>
          <a:xfrm>
            <a:off x="471900" y="738725"/>
            <a:ext cx="8222100" cy="767699"/>
          </a:xfrm>
          <a:prstGeom prst="rect">
            <a:avLst/>
          </a:prstGeom>
        </p:spPr>
        <p:txBody>
          <a:bodyPr anchorCtr="0" anchor="b" bIns="91425" lIns="91425" rIns="91425" tIns="91425">
            <a:noAutofit/>
          </a:bodyPr>
          <a:lstStyle/>
          <a:p>
            <a:pPr>
              <a:spcBef>
                <a:spcPts val="0"/>
              </a:spcBef>
              <a:buNone/>
            </a:pPr>
            <a:r>
              <a:rPr lang="en" sz="3000">
                <a:solidFill>
                  <a:srgbClr val="000000"/>
                </a:solidFill>
                <a:latin typeface="Arial"/>
                <a:ea typeface="Arial"/>
                <a:cs typeface="Arial"/>
                <a:sym typeface="Arial"/>
              </a:rPr>
              <a:t>How Does The UN Propose That Your Millennium Goal Will Be Reached? </a:t>
            </a:r>
          </a:p>
        </p:txBody>
      </p:sp>
      <p:sp>
        <p:nvSpPr>
          <p:cNvPr id="152" name="Shape 152"/>
          <p:cNvSpPr txBox="1"/>
          <p:nvPr>
            <p:ph idx="1" type="body"/>
          </p:nvPr>
        </p:nvSpPr>
        <p:spPr>
          <a:xfrm>
            <a:off x="471900" y="1704750"/>
            <a:ext cx="8222100" cy="2710200"/>
          </a:xfrm>
          <a:prstGeom prst="rect">
            <a:avLst/>
          </a:prstGeom>
        </p:spPr>
        <p:txBody>
          <a:bodyPr anchorCtr="0" anchor="t" bIns="91425" lIns="91425" rIns="91425" tIns="91425">
            <a:noAutofit/>
          </a:bodyPr>
          <a:lstStyle/>
          <a:p>
            <a:pPr rtl="0">
              <a:lnSpc>
                <a:spcPct val="90000"/>
              </a:lnSpc>
              <a:spcBef>
                <a:spcPts val="1000"/>
              </a:spcBef>
              <a:spcAft>
                <a:spcPts val="0"/>
              </a:spcAft>
              <a:buNone/>
            </a:pPr>
            <a:r>
              <a:rPr lang="en" sz="2000">
                <a:solidFill>
                  <a:srgbClr val="000000"/>
                </a:solidFill>
                <a:latin typeface="Arial"/>
                <a:ea typeface="Arial"/>
                <a:cs typeface="Arial"/>
                <a:sym typeface="Arial"/>
              </a:rPr>
              <a:t>At antenatal health clinics, “women should receive at least a basic care package, including nutritional advice. They should also be alerted to warning signs indicating possible problems during their pregnancy and get support in planning a safe delivery” </a:t>
            </a:r>
          </a:p>
          <a:p>
            <a:pPr>
              <a:spcBef>
                <a:spcPts val="0"/>
              </a:spcBef>
              <a:buNone/>
            </a:pPr>
            <a:r>
              <a:t/>
            </a:r>
            <a:endParaRPr/>
          </a:p>
        </p:txBody>
      </p:sp>
      <p:pic>
        <p:nvPicPr>
          <p:cNvPr id="153" name="Shape 153"/>
          <p:cNvPicPr preferRelativeResize="0"/>
          <p:nvPr/>
        </p:nvPicPr>
        <p:blipFill>
          <a:blip r:embed="rId3">
            <a:alphaModFix/>
          </a:blip>
          <a:stretch>
            <a:fillRect/>
          </a:stretch>
        </p:blipFill>
        <p:spPr>
          <a:xfrm>
            <a:off x="6154950" y="3203400"/>
            <a:ext cx="2989048" cy="1940099"/>
          </a:xfrm>
          <a:prstGeom prst="rect">
            <a:avLst/>
          </a:prstGeom>
          <a:noFill/>
          <a:ln>
            <a:noFill/>
          </a:ln>
        </p:spPr>
      </p:pic>
      <p:pic>
        <p:nvPicPr>
          <p:cNvPr id="154" name="Shape 154"/>
          <p:cNvPicPr preferRelativeResize="0"/>
          <p:nvPr/>
        </p:nvPicPr>
        <p:blipFill>
          <a:blip r:embed="rId4">
            <a:alphaModFix/>
          </a:blip>
          <a:stretch>
            <a:fillRect/>
          </a:stretch>
        </p:blipFill>
        <p:spPr>
          <a:xfrm>
            <a:off x="82700" y="3282362"/>
            <a:ext cx="2680801" cy="1782172"/>
          </a:xfrm>
          <a:prstGeom prst="rect">
            <a:avLst/>
          </a:prstGeom>
          <a:noFill/>
          <a:ln>
            <a:noFill/>
          </a:ln>
        </p:spPr>
      </p:pic>
      <p:pic>
        <p:nvPicPr>
          <p:cNvPr id="155" name="Shape 155"/>
          <p:cNvPicPr preferRelativeResize="0"/>
          <p:nvPr/>
        </p:nvPicPr>
        <p:blipFill>
          <a:blip r:embed="rId5">
            <a:alphaModFix/>
          </a:blip>
          <a:stretch>
            <a:fillRect/>
          </a:stretch>
        </p:blipFill>
        <p:spPr>
          <a:xfrm>
            <a:off x="2818975" y="3248837"/>
            <a:ext cx="3280499" cy="1849225"/>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sp>
        <p:nvSpPr>
          <p:cNvPr id="160" name="Shape 160"/>
          <p:cNvSpPr txBox="1"/>
          <p:nvPr>
            <p:ph idx="1" type="body"/>
          </p:nvPr>
        </p:nvSpPr>
        <p:spPr>
          <a:xfrm>
            <a:off x="122550" y="1680650"/>
            <a:ext cx="8222100" cy="2710200"/>
          </a:xfrm>
          <a:prstGeom prst="rect">
            <a:avLst/>
          </a:prstGeom>
        </p:spPr>
        <p:txBody>
          <a:bodyPr anchorCtr="0" anchor="t" bIns="91425" lIns="91425" rIns="91425" tIns="91425">
            <a:noAutofit/>
          </a:bodyPr>
          <a:lstStyle/>
          <a:p>
            <a:pPr lvl="0" rtl="0">
              <a:lnSpc>
                <a:spcPct val="90000"/>
              </a:lnSpc>
              <a:spcBef>
                <a:spcPts val="1000"/>
              </a:spcBef>
              <a:spcAft>
                <a:spcPts val="0"/>
              </a:spcAft>
              <a:buNone/>
            </a:pPr>
            <a:r>
              <a:rPr lang="en">
                <a:solidFill>
                  <a:srgbClr val="000000"/>
                </a:solidFill>
                <a:latin typeface="Arial"/>
                <a:ea typeface="Arial"/>
                <a:cs typeface="Arial"/>
                <a:sym typeface="Arial"/>
              </a:rPr>
              <a:t>They planned on completing this goal by providing skilled health personnel, which assisted in births, and believed that proven health-care interventions can prevent or manage these complications (maternal deaths), including antenatal care in pregnancy, skilled care during childbirth (medical doctor, nurse, or midwife) and care and support in the weeks after childbirth.</a:t>
            </a:r>
          </a:p>
          <a:p>
            <a:pPr lvl="0" rtl="0">
              <a:spcBef>
                <a:spcPts val="0"/>
              </a:spcBef>
              <a:buNone/>
            </a:pPr>
            <a:r>
              <a:t/>
            </a:r>
            <a:endParaRPr sz="2400"/>
          </a:p>
        </p:txBody>
      </p:sp>
      <p:pic>
        <p:nvPicPr>
          <p:cNvPr id="161" name="Shape 161"/>
          <p:cNvPicPr preferRelativeResize="0"/>
          <p:nvPr/>
        </p:nvPicPr>
        <p:blipFill>
          <a:blip r:embed="rId3">
            <a:alphaModFix/>
          </a:blip>
          <a:stretch>
            <a:fillRect/>
          </a:stretch>
        </p:blipFill>
        <p:spPr>
          <a:xfrm>
            <a:off x="5961900" y="3282350"/>
            <a:ext cx="3182099" cy="1797800"/>
          </a:xfrm>
          <a:prstGeom prst="rect">
            <a:avLst/>
          </a:prstGeom>
          <a:noFill/>
          <a:ln>
            <a:noFill/>
          </a:ln>
        </p:spPr>
      </p:pic>
      <p:sp>
        <p:nvSpPr>
          <p:cNvPr id="162" name="Shape 162"/>
          <p:cNvSpPr txBox="1"/>
          <p:nvPr/>
        </p:nvSpPr>
        <p:spPr>
          <a:xfrm>
            <a:off x="812125" y="203025"/>
            <a:ext cx="7128599" cy="1297199"/>
          </a:xfrm>
          <a:prstGeom prst="rect">
            <a:avLst/>
          </a:prstGeom>
          <a:noFill/>
          <a:ln>
            <a:noFill/>
          </a:ln>
        </p:spPr>
        <p:txBody>
          <a:bodyPr anchorCtr="0" anchor="t" bIns="91425" lIns="91425" rIns="91425" tIns="91425">
            <a:noAutofit/>
          </a:bodyPr>
          <a:lstStyle/>
          <a:p>
            <a:pPr>
              <a:spcBef>
                <a:spcPts val="0"/>
              </a:spcBef>
              <a:buNone/>
            </a:pPr>
            <a:r>
              <a:rPr lang="en" sz="3600"/>
              <a:t>UN Proposition </a:t>
            </a:r>
          </a:p>
        </p:txBody>
      </p:sp>
      <p:pic>
        <p:nvPicPr>
          <p:cNvPr id="163" name="Shape 163"/>
          <p:cNvPicPr preferRelativeResize="0"/>
          <p:nvPr/>
        </p:nvPicPr>
        <p:blipFill>
          <a:blip r:embed="rId4">
            <a:alphaModFix/>
          </a:blip>
          <a:stretch>
            <a:fillRect/>
          </a:stretch>
        </p:blipFill>
        <p:spPr>
          <a:xfrm>
            <a:off x="3771075" y="3282350"/>
            <a:ext cx="2112074" cy="1797801"/>
          </a:xfrm>
          <a:prstGeom prst="rect">
            <a:avLst/>
          </a:prstGeom>
          <a:noFill/>
          <a:ln>
            <a:noFill/>
          </a:ln>
        </p:spPr>
      </p:pic>
      <p:pic>
        <p:nvPicPr>
          <p:cNvPr id="164" name="Shape 164"/>
          <p:cNvPicPr preferRelativeResize="0"/>
          <p:nvPr/>
        </p:nvPicPr>
        <p:blipFill rotWithShape="1">
          <a:blip r:embed="rId5">
            <a:alphaModFix/>
          </a:blip>
          <a:srcRect b="47605" l="67648" r="0" t="0"/>
          <a:stretch/>
        </p:blipFill>
        <p:spPr>
          <a:xfrm>
            <a:off x="0" y="3282350"/>
            <a:ext cx="3692325" cy="1861149"/>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type="title"/>
          </p:nvPr>
        </p:nvSpPr>
        <p:spPr>
          <a:xfrm>
            <a:off x="471900" y="738725"/>
            <a:ext cx="8222100" cy="767699"/>
          </a:xfrm>
          <a:prstGeom prst="rect">
            <a:avLst/>
          </a:prstGeom>
        </p:spPr>
        <p:txBody>
          <a:bodyPr anchorCtr="0" anchor="b" bIns="91425" lIns="91425" rIns="91425" tIns="91425">
            <a:noAutofit/>
          </a:bodyPr>
          <a:lstStyle/>
          <a:p>
            <a:pPr>
              <a:spcBef>
                <a:spcPts val="0"/>
              </a:spcBef>
              <a:buNone/>
            </a:pPr>
            <a:r>
              <a:rPr lang="en"/>
              <a:t>Sources</a:t>
            </a:r>
          </a:p>
        </p:txBody>
      </p:sp>
      <p:sp>
        <p:nvSpPr>
          <p:cNvPr id="170" name="Shape 170"/>
          <p:cNvSpPr txBox="1"/>
          <p:nvPr>
            <p:ph idx="1" type="body"/>
          </p:nvPr>
        </p:nvSpPr>
        <p:spPr>
          <a:xfrm>
            <a:off x="471900" y="1956350"/>
            <a:ext cx="8222100" cy="2710200"/>
          </a:xfrm>
          <a:prstGeom prst="rect">
            <a:avLst/>
          </a:prstGeom>
        </p:spPr>
        <p:txBody>
          <a:bodyPr anchorCtr="0" anchor="t" bIns="91425" lIns="91425" rIns="91425" tIns="91425">
            <a:noAutofit/>
          </a:bodyPr>
          <a:lstStyle/>
          <a:p>
            <a:pPr rtl="0">
              <a:lnSpc>
                <a:spcPct val="150000"/>
              </a:lnSpc>
              <a:spcBef>
                <a:spcPts val="0"/>
              </a:spcBef>
              <a:spcAft>
                <a:spcPts val="0"/>
              </a:spcAft>
              <a:buNone/>
            </a:pPr>
            <a:r>
              <a:rPr lang="en" sz="1200">
                <a:solidFill>
                  <a:srgbClr val="303030"/>
                </a:solidFill>
                <a:latin typeface="Times New Roman"/>
                <a:ea typeface="Times New Roman"/>
                <a:cs typeface="Times New Roman"/>
                <a:sym typeface="Times New Roman"/>
              </a:rPr>
              <a:t>"Maternal Mortality." </a:t>
            </a:r>
            <a:r>
              <a:rPr i="1" lang="en" sz="1200">
                <a:solidFill>
                  <a:srgbClr val="303030"/>
                </a:solidFill>
                <a:latin typeface="Times New Roman"/>
                <a:ea typeface="Times New Roman"/>
                <a:cs typeface="Times New Roman"/>
                <a:sym typeface="Times New Roman"/>
              </a:rPr>
              <a:t>World Health Organization</a:t>
            </a:r>
            <a:r>
              <a:rPr lang="en" sz="1200">
                <a:solidFill>
                  <a:srgbClr val="303030"/>
                </a:solidFill>
                <a:latin typeface="Times New Roman"/>
                <a:ea typeface="Times New Roman"/>
                <a:cs typeface="Times New Roman"/>
                <a:sym typeface="Times New Roman"/>
              </a:rPr>
              <a:t>. WHO Media Centre, May 2014. </a:t>
            </a:r>
          </a:p>
          <a:p>
            <a:pPr indent="457200" rtl="0">
              <a:lnSpc>
                <a:spcPct val="150000"/>
              </a:lnSpc>
              <a:spcBef>
                <a:spcPts val="0"/>
              </a:spcBef>
              <a:spcAft>
                <a:spcPts val="0"/>
              </a:spcAft>
              <a:buNone/>
            </a:pPr>
            <a:r>
              <a:rPr lang="en" sz="1200">
                <a:solidFill>
                  <a:srgbClr val="303030"/>
                </a:solidFill>
                <a:latin typeface="Times New Roman"/>
                <a:ea typeface="Times New Roman"/>
                <a:cs typeface="Times New Roman"/>
                <a:sym typeface="Times New Roman"/>
              </a:rPr>
              <a:t>Web. 6 Oct. 2015.</a:t>
            </a:r>
          </a:p>
          <a:p>
            <a:pPr rtl="0">
              <a:lnSpc>
                <a:spcPct val="150000"/>
              </a:lnSpc>
              <a:spcBef>
                <a:spcPts val="0"/>
              </a:spcBef>
              <a:spcAft>
                <a:spcPts val="0"/>
              </a:spcAft>
              <a:buNone/>
            </a:pPr>
            <a:r>
              <a:rPr lang="en" sz="1200">
                <a:solidFill>
                  <a:srgbClr val="000000"/>
                </a:solidFill>
                <a:highlight>
                  <a:srgbClr val="FFFFFF"/>
                </a:highlight>
                <a:latin typeface="Times New Roman"/>
                <a:ea typeface="Times New Roman"/>
                <a:cs typeface="Times New Roman"/>
                <a:sym typeface="Times New Roman"/>
              </a:rPr>
              <a:t>"MDG 5: Improve Maternal Health." </a:t>
            </a:r>
            <a:r>
              <a:rPr i="1" lang="en" sz="1200">
                <a:solidFill>
                  <a:srgbClr val="000000"/>
                </a:solidFill>
                <a:highlight>
                  <a:srgbClr val="FFFFFF"/>
                </a:highlight>
                <a:latin typeface="Times New Roman"/>
                <a:ea typeface="Times New Roman"/>
                <a:cs typeface="Times New Roman"/>
                <a:sym typeface="Times New Roman"/>
              </a:rPr>
              <a:t>WHO</a:t>
            </a:r>
            <a:r>
              <a:rPr lang="en" sz="1200">
                <a:solidFill>
                  <a:srgbClr val="000000"/>
                </a:solidFill>
                <a:highlight>
                  <a:srgbClr val="FFFFFF"/>
                </a:highlight>
                <a:latin typeface="Times New Roman"/>
                <a:ea typeface="Times New Roman"/>
                <a:cs typeface="Times New Roman"/>
                <a:sym typeface="Times New Roman"/>
              </a:rPr>
              <a:t>. N.p., May 2015. Web. 05 Oct. 2015.</a:t>
            </a:r>
          </a:p>
          <a:p>
            <a:pPr rtl="0">
              <a:lnSpc>
                <a:spcPct val="150000"/>
              </a:lnSpc>
              <a:spcBef>
                <a:spcPts val="0"/>
              </a:spcBef>
              <a:spcAft>
                <a:spcPts val="0"/>
              </a:spcAft>
              <a:buNone/>
            </a:pPr>
            <a:r>
              <a:rPr lang="en" sz="1200">
                <a:solidFill>
                  <a:srgbClr val="303030"/>
                </a:solidFill>
                <a:highlight>
                  <a:srgbClr val="FFFFFF"/>
                </a:highlight>
                <a:latin typeface="Times New Roman"/>
                <a:ea typeface="Times New Roman"/>
                <a:cs typeface="Times New Roman"/>
                <a:sym typeface="Times New Roman"/>
              </a:rPr>
              <a:t>Mosadeghrad, Ali Mohammad. “Factors Influencing Healthcare Service Quality.” </a:t>
            </a:r>
            <a:r>
              <a:rPr i="1" lang="en" sz="1200">
                <a:solidFill>
                  <a:srgbClr val="303030"/>
                </a:solidFill>
                <a:highlight>
                  <a:srgbClr val="FFFFFF"/>
                </a:highlight>
                <a:latin typeface="Times New Roman"/>
                <a:ea typeface="Times New Roman"/>
                <a:cs typeface="Times New Roman"/>
                <a:sym typeface="Times New Roman"/>
              </a:rPr>
              <a:t>International </a:t>
            </a:r>
          </a:p>
          <a:p>
            <a:pPr indent="457200" rtl="0">
              <a:lnSpc>
                <a:spcPct val="150000"/>
              </a:lnSpc>
              <a:spcBef>
                <a:spcPts val="0"/>
              </a:spcBef>
              <a:spcAft>
                <a:spcPts val="0"/>
              </a:spcAft>
              <a:buNone/>
            </a:pPr>
            <a:r>
              <a:rPr i="1" lang="en" sz="1200">
                <a:solidFill>
                  <a:srgbClr val="303030"/>
                </a:solidFill>
                <a:highlight>
                  <a:srgbClr val="FFFFFF"/>
                </a:highlight>
                <a:latin typeface="Times New Roman"/>
                <a:ea typeface="Times New Roman"/>
                <a:cs typeface="Times New Roman"/>
                <a:sym typeface="Times New Roman"/>
              </a:rPr>
              <a:t>Journal of Health Policy and Management</a:t>
            </a:r>
            <a:r>
              <a:rPr lang="en" sz="1200">
                <a:solidFill>
                  <a:srgbClr val="303030"/>
                </a:solidFill>
                <a:highlight>
                  <a:srgbClr val="FFFFFF"/>
                </a:highlight>
                <a:latin typeface="Times New Roman"/>
                <a:ea typeface="Times New Roman"/>
                <a:cs typeface="Times New Roman"/>
                <a:sym typeface="Times New Roman"/>
              </a:rPr>
              <a:t> 3.2 (2014): 77–89. </a:t>
            </a:r>
            <a:r>
              <a:rPr i="1" lang="en" sz="1200">
                <a:solidFill>
                  <a:srgbClr val="303030"/>
                </a:solidFill>
                <a:highlight>
                  <a:srgbClr val="FFFFFF"/>
                </a:highlight>
                <a:latin typeface="Times New Roman"/>
                <a:ea typeface="Times New Roman"/>
                <a:cs typeface="Times New Roman"/>
                <a:sym typeface="Times New Roman"/>
              </a:rPr>
              <a:t>PMC</a:t>
            </a:r>
            <a:r>
              <a:rPr lang="en" sz="1200">
                <a:solidFill>
                  <a:srgbClr val="303030"/>
                </a:solidFill>
                <a:highlight>
                  <a:srgbClr val="FFFFFF"/>
                </a:highlight>
                <a:latin typeface="Times New Roman"/>
                <a:ea typeface="Times New Roman"/>
                <a:cs typeface="Times New Roman"/>
                <a:sym typeface="Times New Roman"/>
              </a:rPr>
              <a:t>. Web. 7 Oct. 2015.</a:t>
            </a:r>
          </a:p>
          <a:p>
            <a:pPr rtl="0">
              <a:lnSpc>
                <a:spcPct val="150000"/>
              </a:lnSpc>
              <a:spcBef>
                <a:spcPts val="0"/>
              </a:spcBef>
              <a:spcAft>
                <a:spcPts val="0"/>
              </a:spcAft>
              <a:buNone/>
            </a:pPr>
            <a:r>
              <a:rPr lang="en" sz="1200">
                <a:solidFill>
                  <a:srgbClr val="303030"/>
                </a:solidFill>
                <a:highlight>
                  <a:srgbClr val="FFFFFF"/>
                </a:highlight>
                <a:latin typeface="Times New Roman"/>
                <a:ea typeface="Times New Roman"/>
                <a:cs typeface="Times New Roman"/>
                <a:sym typeface="Times New Roman"/>
              </a:rPr>
              <a:t>Nair, Harish, and Rajmohan Panda. “Quality of Maternal Healthcare in India: Has the National              </a:t>
            </a:r>
          </a:p>
          <a:p>
            <a:pPr indent="0" marL="457200" rtl="0">
              <a:lnSpc>
                <a:spcPct val="150000"/>
              </a:lnSpc>
              <a:spcBef>
                <a:spcPts val="0"/>
              </a:spcBef>
              <a:spcAft>
                <a:spcPts val="0"/>
              </a:spcAft>
              <a:buNone/>
            </a:pPr>
            <a:r>
              <a:rPr lang="en" sz="1200">
                <a:solidFill>
                  <a:srgbClr val="303030"/>
                </a:solidFill>
                <a:highlight>
                  <a:srgbClr val="FFFFFF"/>
                </a:highlight>
                <a:latin typeface="Times New Roman"/>
                <a:ea typeface="Times New Roman"/>
                <a:cs typeface="Times New Roman"/>
                <a:sym typeface="Times New Roman"/>
              </a:rPr>
              <a:t>Rural Health Mission Made a Difference?” </a:t>
            </a:r>
            <a:r>
              <a:rPr i="1" lang="en" sz="1200">
                <a:solidFill>
                  <a:srgbClr val="303030"/>
                </a:solidFill>
                <a:highlight>
                  <a:srgbClr val="FFFFFF"/>
                </a:highlight>
                <a:latin typeface="Times New Roman"/>
                <a:ea typeface="Times New Roman"/>
                <a:cs typeface="Times New Roman"/>
                <a:sym typeface="Times New Roman"/>
              </a:rPr>
              <a:t>Journal of Global Health</a:t>
            </a:r>
            <a:r>
              <a:rPr lang="en" sz="1200">
                <a:solidFill>
                  <a:srgbClr val="303030"/>
                </a:solidFill>
                <a:highlight>
                  <a:srgbClr val="FFFFFF"/>
                </a:highlight>
                <a:latin typeface="Times New Roman"/>
                <a:ea typeface="Times New Roman"/>
                <a:cs typeface="Times New Roman"/>
                <a:sym typeface="Times New Roman"/>
              </a:rPr>
              <a:t> 1.1 (2011): 79–86. Print.</a:t>
            </a:r>
          </a:p>
          <a:p>
            <a:pPr rtl="0">
              <a:lnSpc>
                <a:spcPct val="150000"/>
              </a:lnSpc>
              <a:spcBef>
                <a:spcPts val="0"/>
              </a:spcBef>
              <a:spcAft>
                <a:spcPts val="0"/>
              </a:spcAft>
              <a:buNone/>
            </a:pPr>
            <a:r>
              <a:rPr lang="en" sz="1200">
                <a:solidFill>
                  <a:srgbClr val="000000"/>
                </a:solidFill>
                <a:latin typeface="Times New Roman"/>
                <a:ea typeface="Times New Roman"/>
                <a:cs typeface="Times New Roman"/>
                <a:sym typeface="Times New Roman"/>
              </a:rPr>
              <a:t>"United Nations Millennium Development Goals." </a:t>
            </a:r>
            <a:r>
              <a:rPr i="1" lang="en" sz="1200">
                <a:solidFill>
                  <a:srgbClr val="000000"/>
                </a:solidFill>
                <a:latin typeface="Times New Roman"/>
                <a:ea typeface="Times New Roman"/>
                <a:cs typeface="Times New Roman"/>
                <a:sym typeface="Times New Roman"/>
              </a:rPr>
              <a:t>UN News Center</a:t>
            </a:r>
            <a:r>
              <a:rPr lang="en" sz="1200">
                <a:solidFill>
                  <a:srgbClr val="000000"/>
                </a:solidFill>
                <a:latin typeface="Times New Roman"/>
                <a:ea typeface="Times New Roman"/>
                <a:cs typeface="Times New Roman"/>
                <a:sym typeface="Times New Roman"/>
              </a:rPr>
              <a:t>. UN, n.d. Web. 05 Oct.  </a:t>
            </a:r>
          </a:p>
          <a:p>
            <a:pPr indent="457200" rtl="0">
              <a:lnSpc>
                <a:spcPct val="150000"/>
              </a:lnSpc>
              <a:spcBef>
                <a:spcPts val="0"/>
              </a:spcBef>
              <a:spcAft>
                <a:spcPts val="0"/>
              </a:spcAft>
              <a:buNone/>
            </a:pPr>
            <a:r>
              <a:rPr lang="en" sz="1200">
                <a:solidFill>
                  <a:srgbClr val="000000"/>
                </a:solidFill>
                <a:latin typeface="Times New Roman"/>
                <a:ea typeface="Times New Roman"/>
                <a:cs typeface="Times New Roman"/>
                <a:sym typeface="Times New Roman"/>
              </a:rPr>
              <a:t>2015.</a:t>
            </a:r>
          </a:p>
          <a:p>
            <a:pPr rtl="0">
              <a:lnSpc>
                <a:spcPct val="150000"/>
              </a:lnSpc>
              <a:spcBef>
                <a:spcPts val="0"/>
              </a:spcBef>
              <a:spcAft>
                <a:spcPts val="0"/>
              </a:spcAft>
              <a:buNone/>
            </a:pPr>
            <a:r>
              <a:rPr lang="en" sz="1200">
                <a:solidFill>
                  <a:srgbClr val="303030"/>
                </a:solidFill>
                <a:highlight>
                  <a:srgbClr val="FFFFFF"/>
                </a:highlight>
                <a:latin typeface="Times New Roman"/>
                <a:ea typeface="Times New Roman"/>
                <a:cs typeface="Times New Roman"/>
                <a:sym typeface="Times New Roman"/>
              </a:rPr>
              <a:t>Vora, Kranti S. et al. “Maternal Health Situation in India: A Case Study.” </a:t>
            </a:r>
            <a:r>
              <a:rPr i="1" lang="en" sz="1200">
                <a:solidFill>
                  <a:srgbClr val="303030"/>
                </a:solidFill>
                <a:highlight>
                  <a:srgbClr val="FFFFFF"/>
                </a:highlight>
                <a:latin typeface="Times New Roman"/>
                <a:ea typeface="Times New Roman"/>
                <a:cs typeface="Times New Roman"/>
                <a:sym typeface="Times New Roman"/>
              </a:rPr>
              <a:t>Journal of Health, </a:t>
            </a:r>
          </a:p>
          <a:p>
            <a:pPr indent="457200" rtl="0">
              <a:lnSpc>
                <a:spcPct val="150000"/>
              </a:lnSpc>
              <a:spcBef>
                <a:spcPts val="0"/>
              </a:spcBef>
              <a:spcAft>
                <a:spcPts val="0"/>
              </a:spcAft>
              <a:buNone/>
            </a:pPr>
            <a:r>
              <a:rPr i="1" lang="en" sz="1200">
                <a:solidFill>
                  <a:srgbClr val="303030"/>
                </a:solidFill>
                <a:highlight>
                  <a:srgbClr val="FFFFFF"/>
                </a:highlight>
                <a:latin typeface="Times New Roman"/>
                <a:ea typeface="Times New Roman"/>
                <a:cs typeface="Times New Roman"/>
                <a:sym typeface="Times New Roman"/>
              </a:rPr>
              <a:t>Population, and </a:t>
            </a:r>
            <a:r>
              <a:rPr i="1" lang="en" sz="1200">
                <a:solidFill>
                  <a:srgbClr val="000000"/>
                </a:solidFill>
                <a:highlight>
                  <a:srgbClr val="FFFFFF"/>
                </a:highlight>
                <a:latin typeface="Times New Roman"/>
                <a:ea typeface="Times New Roman"/>
                <a:cs typeface="Times New Roman"/>
                <a:sym typeface="Times New Roman"/>
              </a:rPr>
              <a:t>Nutrition</a:t>
            </a:r>
            <a:r>
              <a:rPr lang="en" sz="1200">
                <a:solidFill>
                  <a:srgbClr val="303030"/>
                </a:solidFill>
                <a:highlight>
                  <a:srgbClr val="FFFFFF"/>
                </a:highlight>
                <a:latin typeface="Times New Roman"/>
                <a:ea typeface="Times New Roman"/>
                <a:cs typeface="Times New Roman"/>
                <a:sym typeface="Times New Roman"/>
              </a:rPr>
              <a:t> 27.2 (2009): 184–201. Print.</a:t>
            </a:r>
          </a:p>
          <a:p>
            <a:pPr>
              <a:spcBef>
                <a:spcPts val="0"/>
              </a:spcBef>
              <a:buNone/>
            </a:pPr>
            <a:r>
              <a:t/>
            </a:r>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 name="Shape 70"/>
        <p:cNvGrpSpPr/>
        <p:nvPr/>
      </p:nvGrpSpPr>
      <p:grpSpPr>
        <a:xfrm>
          <a:off x="0" y="0"/>
          <a:ext cx="0" cy="0"/>
          <a:chOff x="0" y="0"/>
          <a:chExt cx="0" cy="0"/>
        </a:xfrm>
      </p:grpSpPr>
      <p:sp>
        <p:nvSpPr>
          <p:cNvPr id="71" name="Shape 71"/>
          <p:cNvSpPr txBox="1"/>
          <p:nvPr>
            <p:ph type="title"/>
          </p:nvPr>
        </p:nvSpPr>
        <p:spPr>
          <a:xfrm>
            <a:off x="471900" y="738725"/>
            <a:ext cx="8222100" cy="767699"/>
          </a:xfrm>
          <a:prstGeom prst="rect">
            <a:avLst/>
          </a:prstGeom>
        </p:spPr>
        <p:txBody>
          <a:bodyPr anchorCtr="0" anchor="b" bIns="91425" lIns="91425" rIns="91425" tIns="91425">
            <a:noAutofit/>
          </a:bodyPr>
          <a:lstStyle/>
          <a:p>
            <a:pPr>
              <a:spcBef>
                <a:spcPts val="0"/>
              </a:spcBef>
              <a:buNone/>
            </a:pPr>
            <a:r>
              <a:rPr lang="en"/>
              <a:t>What is our Millennium Goal?</a:t>
            </a:r>
          </a:p>
        </p:txBody>
      </p:sp>
      <p:sp>
        <p:nvSpPr>
          <p:cNvPr id="72" name="Shape 72"/>
          <p:cNvSpPr txBox="1"/>
          <p:nvPr>
            <p:ph idx="1" type="body"/>
          </p:nvPr>
        </p:nvSpPr>
        <p:spPr>
          <a:xfrm>
            <a:off x="471900" y="1919075"/>
            <a:ext cx="8222100" cy="2710200"/>
          </a:xfrm>
          <a:prstGeom prst="rect">
            <a:avLst/>
          </a:prstGeom>
        </p:spPr>
        <p:txBody>
          <a:bodyPr anchorCtr="0" anchor="t" bIns="91425" lIns="91425" rIns="91425" tIns="91425">
            <a:noAutofit/>
          </a:bodyPr>
          <a:lstStyle/>
          <a:p>
            <a:pPr indent="-228600" lvl="0" marL="457200">
              <a:spcBef>
                <a:spcPts val="0"/>
              </a:spcBef>
            </a:pPr>
            <a:r>
              <a:rPr lang="en"/>
              <a:t>Our goal is to reduce the maternal                                                          mortality rate and achieve universal                                                          access to reproductive health</a:t>
            </a:r>
          </a:p>
        </p:txBody>
      </p:sp>
      <p:pic>
        <p:nvPicPr>
          <p:cNvPr id="73" name="Shape 73"/>
          <p:cNvPicPr preferRelativeResize="0"/>
          <p:nvPr/>
        </p:nvPicPr>
        <p:blipFill>
          <a:blip r:embed="rId3">
            <a:alphaModFix/>
          </a:blip>
          <a:stretch>
            <a:fillRect/>
          </a:stretch>
        </p:blipFill>
        <p:spPr>
          <a:xfrm>
            <a:off x="5456050" y="1919075"/>
            <a:ext cx="2676525" cy="3095122"/>
          </a:xfrm>
          <a:prstGeom prst="rect">
            <a:avLst/>
          </a:prstGeom>
          <a:noFill/>
          <a:ln>
            <a:noFill/>
          </a:ln>
        </p:spPr>
      </p:pic>
      <p:pic>
        <p:nvPicPr>
          <p:cNvPr id="74" name="Shape 74"/>
          <p:cNvPicPr preferRelativeResize="0"/>
          <p:nvPr/>
        </p:nvPicPr>
        <p:blipFill>
          <a:blip r:embed="rId4">
            <a:alphaModFix/>
          </a:blip>
          <a:stretch>
            <a:fillRect/>
          </a:stretch>
        </p:blipFill>
        <p:spPr>
          <a:xfrm>
            <a:off x="1292850" y="3129801"/>
            <a:ext cx="2958174" cy="188440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title"/>
          </p:nvPr>
        </p:nvSpPr>
        <p:spPr>
          <a:xfrm>
            <a:off x="471900" y="738725"/>
            <a:ext cx="8222100" cy="767699"/>
          </a:xfrm>
          <a:prstGeom prst="rect">
            <a:avLst/>
          </a:prstGeom>
        </p:spPr>
        <p:txBody>
          <a:bodyPr anchorCtr="0" anchor="b" bIns="91425" lIns="91425" rIns="91425" tIns="91425">
            <a:noAutofit/>
          </a:bodyPr>
          <a:lstStyle/>
          <a:p>
            <a:pPr>
              <a:spcBef>
                <a:spcPts val="0"/>
              </a:spcBef>
              <a:buNone/>
            </a:pPr>
            <a:r>
              <a:rPr lang="en"/>
              <a:t>Why is our Millennium Goal important?</a:t>
            </a:r>
          </a:p>
        </p:txBody>
      </p:sp>
      <p:sp>
        <p:nvSpPr>
          <p:cNvPr id="80" name="Shape 80"/>
          <p:cNvSpPr txBox="1"/>
          <p:nvPr>
            <p:ph idx="1" type="body"/>
          </p:nvPr>
        </p:nvSpPr>
        <p:spPr>
          <a:xfrm>
            <a:off x="471900" y="1919075"/>
            <a:ext cx="8222100" cy="2710200"/>
          </a:xfrm>
          <a:prstGeom prst="rect">
            <a:avLst/>
          </a:prstGeom>
        </p:spPr>
        <p:txBody>
          <a:bodyPr anchorCtr="0" anchor="t" bIns="91425" lIns="91425" rIns="91425" tIns="91425">
            <a:noAutofit/>
          </a:bodyPr>
          <a:lstStyle/>
          <a:p>
            <a:pPr indent="-228600" lvl="0" marL="457200" rtl="0">
              <a:spcBef>
                <a:spcPts val="0"/>
              </a:spcBef>
            </a:pPr>
            <a:r>
              <a:rPr lang="en"/>
              <a:t>Conditions related to pregnancy and childbirth are the second leading causes of death among women of reproductive age in developing countries</a:t>
            </a:r>
          </a:p>
          <a:p>
            <a:pPr indent="-228600" lvl="0" marL="457200">
              <a:spcBef>
                <a:spcPts val="0"/>
              </a:spcBef>
            </a:pPr>
            <a:r>
              <a:rPr lang="en"/>
              <a:t>Most of these complications could have been prevented if these women would have received proper medical interventions or were properly educated about the precautions to be taken before, during, and after pregnancy</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 name="Shape 84"/>
        <p:cNvGrpSpPr/>
        <p:nvPr/>
      </p:nvGrpSpPr>
      <p:grpSpPr>
        <a:xfrm>
          <a:off x="0" y="0"/>
          <a:ext cx="0" cy="0"/>
          <a:chOff x="0" y="0"/>
          <a:chExt cx="0" cy="0"/>
        </a:xfrm>
      </p:grpSpPr>
      <p:sp>
        <p:nvSpPr>
          <p:cNvPr id="85" name="Shape 85"/>
          <p:cNvSpPr txBox="1"/>
          <p:nvPr>
            <p:ph type="title"/>
          </p:nvPr>
        </p:nvSpPr>
        <p:spPr>
          <a:xfrm>
            <a:off x="471900" y="447900"/>
            <a:ext cx="8222100" cy="767699"/>
          </a:xfrm>
          <a:prstGeom prst="rect">
            <a:avLst/>
          </a:prstGeom>
        </p:spPr>
        <p:txBody>
          <a:bodyPr anchorCtr="0" anchor="b" bIns="91425" lIns="91425" rIns="91425" tIns="91425">
            <a:noAutofit/>
          </a:bodyPr>
          <a:lstStyle/>
          <a:p>
            <a:pPr>
              <a:spcBef>
                <a:spcPts val="0"/>
              </a:spcBef>
              <a:buNone/>
            </a:pPr>
            <a:r>
              <a:rPr lang="en"/>
              <a:t>Which countries make up your region?</a:t>
            </a:r>
          </a:p>
        </p:txBody>
      </p:sp>
      <p:sp>
        <p:nvSpPr>
          <p:cNvPr id="86" name="Shape 86"/>
          <p:cNvSpPr txBox="1"/>
          <p:nvPr>
            <p:ph idx="1" type="body"/>
          </p:nvPr>
        </p:nvSpPr>
        <p:spPr>
          <a:xfrm>
            <a:off x="40525" y="1612050"/>
            <a:ext cx="8222100" cy="1339799"/>
          </a:xfrm>
          <a:prstGeom prst="rect">
            <a:avLst/>
          </a:prstGeom>
        </p:spPr>
        <p:txBody>
          <a:bodyPr anchorCtr="0" anchor="t" bIns="91425" lIns="91425" rIns="91425" tIns="91425">
            <a:noAutofit/>
          </a:bodyPr>
          <a:lstStyle/>
          <a:p>
            <a:pPr rtl="0">
              <a:spcBef>
                <a:spcPts val="0"/>
              </a:spcBef>
              <a:buNone/>
            </a:pPr>
            <a:r>
              <a:rPr lang="en"/>
              <a:t>-Southeast Asia consists of countries that are geographically south of China, east of India, west of New Guinea, and north of Australia</a:t>
            </a:r>
          </a:p>
          <a:p>
            <a:pPr indent="-228600" lvl="0" marL="457200" rtl="0">
              <a:spcBef>
                <a:spcPts val="0"/>
              </a:spcBef>
            </a:pPr>
            <a:r>
              <a:rPr lang="en"/>
              <a:t>The country we chose was India</a:t>
            </a:r>
          </a:p>
          <a:p>
            <a:pPr indent="0" lvl="0" marL="457200" rtl="0">
              <a:spcBef>
                <a:spcPts val="0"/>
              </a:spcBef>
              <a:buNone/>
            </a:pPr>
            <a:r>
              <a:t/>
            </a:r>
            <a:endParaRPr/>
          </a:p>
          <a:p>
            <a:pPr lvl="0">
              <a:spcBef>
                <a:spcPts val="0"/>
              </a:spcBef>
              <a:buNone/>
            </a:pPr>
            <a:r>
              <a:t/>
            </a:r>
            <a:endParaRPr/>
          </a:p>
        </p:txBody>
      </p:sp>
      <p:pic>
        <p:nvPicPr>
          <p:cNvPr id="87" name="Shape 87"/>
          <p:cNvPicPr preferRelativeResize="0"/>
          <p:nvPr/>
        </p:nvPicPr>
        <p:blipFill>
          <a:blip r:embed="rId3">
            <a:alphaModFix/>
          </a:blip>
          <a:stretch>
            <a:fillRect/>
          </a:stretch>
        </p:blipFill>
        <p:spPr>
          <a:xfrm>
            <a:off x="7546327" y="406875"/>
            <a:ext cx="1494051" cy="849750"/>
          </a:xfrm>
          <a:prstGeom prst="rect">
            <a:avLst/>
          </a:prstGeom>
          <a:noFill/>
          <a:ln>
            <a:noFill/>
          </a:ln>
        </p:spPr>
      </p:pic>
      <p:pic>
        <p:nvPicPr>
          <p:cNvPr id="88" name="Shape 88"/>
          <p:cNvPicPr preferRelativeResize="0"/>
          <p:nvPr/>
        </p:nvPicPr>
        <p:blipFill>
          <a:blip r:embed="rId4">
            <a:alphaModFix/>
          </a:blip>
          <a:stretch>
            <a:fillRect/>
          </a:stretch>
        </p:blipFill>
        <p:spPr>
          <a:xfrm>
            <a:off x="4837375" y="2610851"/>
            <a:ext cx="4244000" cy="2487924"/>
          </a:xfrm>
          <a:prstGeom prst="rect">
            <a:avLst/>
          </a:prstGeom>
          <a:noFill/>
          <a:ln>
            <a:noFill/>
          </a:ln>
        </p:spPr>
      </p:pic>
      <p:pic>
        <p:nvPicPr>
          <p:cNvPr id="89" name="Shape 89"/>
          <p:cNvPicPr preferRelativeResize="0"/>
          <p:nvPr/>
        </p:nvPicPr>
        <p:blipFill>
          <a:blip r:embed="rId5">
            <a:alphaModFix/>
          </a:blip>
          <a:stretch>
            <a:fillRect/>
          </a:stretch>
        </p:blipFill>
        <p:spPr>
          <a:xfrm>
            <a:off x="330975" y="2853525"/>
            <a:ext cx="4284750" cy="2245249"/>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x="0" y="0"/>
          <a:ext cx="0" cy="0"/>
          <a:chOff x="0" y="0"/>
          <a:chExt cx="0" cy="0"/>
        </a:xfrm>
      </p:grpSpPr>
      <p:sp>
        <p:nvSpPr>
          <p:cNvPr id="94" name="Shape 94"/>
          <p:cNvSpPr txBox="1"/>
          <p:nvPr>
            <p:ph type="title"/>
          </p:nvPr>
        </p:nvSpPr>
        <p:spPr>
          <a:xfrm>
            <a:off x="471900" y="738725"/>
            <a:ext cx="8222100" cy="767699"/>
          </a:xfrm>
          <a:prstGeom prst="rect">
            <a:avLst/>
          </a:prstGeom>
        </p:spPr>
        <p:txBody>
          <a:bodyPr anchorCtr="0" anchor="b" bIns="91425" lIns="91425" rIns="91425" tIns="91425">
            <a:noAutofit/>
          </a:bodyPr>
          <a:lstStyle/>
          <a:p>
            <a:pPr>
              <a:spcBef>
                <a:spcPts val="0"/>
              </a:spcBef>
              <a:buNone/>
            </a:pPr>
            <a:r>
              <a:rPr lang="en"/>
              <a:t>Why India?</a:t>
            </a:r>
          </a:p>
        </p:txBody>
      </p:sp>
      <p:sp>
        <p:nvSpPr>
          <p:cNvPr id="95" name="Shape 95"/>
          <p:cNvSpPr txBox="1"/>
          <p:nvPr>
            <p:ph idx="1" type="body"/>
          </p:nvPr>
        </p:nvSpPr>
        <p:spPr>
          <a:xfrm>
            <a:off x="10950" y="1658950"/>
            <a:ext cx="9144000" cy="3340800"/>
          </a:xfrm>
          <a:prstGeom prst="rect">
            <a:avLst/>
          </a:prstGeom>
        </p:spPr>
        <p:txBody>
          <a:bodyPr anchorCtr="0" anchor="t" bIns="91425" lIns="91425" rIns="91425" tIns="91425">
            <a:noAutofit/>
          </a:bodyPr>
          <a:lstStyle/>
          <a:p>
            <a:pPr indent="-317500" lvl="0" marL="457200" rtl="0">
              <a:spcBef>
                <a:spcPts val="0"/>
              </a:spcBef>
              <a:buSzPct val="100000"/>
              <a:buChar char="●"/>
            </a:pPr>
            <a:r>
              <a:rPr lang="en" sz="1400">
                <a:solidFill>
                  <a:srgbClr val="000000"/>
                </a:solidFill>
                <a:latin typeface="Arial"/>
                <a:ea typeface="Arial"/>
                <a:cs typeface="Arial"/>
                <a:sym typeface="Arial"/>
              </a:rPr>
              <a:t>As a developing country with a population that is sky rocketing, adequate and affordable maternal health care is a critical factor in determining the future well being of the country’s citizens</a:t>
            </a:r>
          </a:p>
          <a:p>
            <a:pPr indent="-228600" lvl="1" marL="914400" rtl="0">
              <a:spcBef>
                <a:spcPts val="0"/>
              </a:spcBef>
              <a:buClr>
                <a:srgbClr val="000000"/>
              </a:buClr>
              <a:buFont typeface="Arial"/>
              <a:buChar char="○"/>
            </a:pPr>
            <a:r>
              <a:rPr lang="en">
                <a:solidFill>
                  <a:srgbClr val="000000"/>
                </a:solidFill>
                <a:latin typeface="Arial"/>
                <a:ea typeface="Arial"/>
                <a:cs typeface="Arial"/>
                <a:sym typeface="Arial"/>
              </a:rPr>
              <a:t>Estimated that India will become the most populated country by 2022</a:t>
            </a:r>
          </a:p>
          <a:p>
            <a:pPr indent="-317500" lvl="0" marL="457200" rtl="0">
              <a:spcBef>
                <a:spcPts val="0"/>
              </a:spcBef>
              <a:buClr>
                <a:srgbClr val="000000"/>
              </a:buClr>
              <a:buSzPct val="100000"/>
              <a:buFont typeface="Arial"/>
              <a:buChar char="●"/>
            </a:pPr>
            <a:r>
              <a:rPr lang="en" sz="1400">
                <a:solidFill>
                  <a:srgbClr val="000000"/>
                </a:solidFill>
                <a:latin typeface="Arial"/>
                <a:ea typeface="Arial"/>
                <a:cs typeface="Arial"/>
                <a:sym typeface="Arial"/>
              </a:rPr>
              <a:t>India is a country where little power is given to women in the social and political context</a:t>
            </a:r>
          </a:p>
          <a:p>
            <a:pPr indent="0" lvl="0" marL="0" rtl="0">
              <a:spcBef>
                <a:spcPts val="0"/>
              </a:spcBef>
              <a:buNone/>
            </a:pPr>
            <a:r>
              <a:t/>
            </a:r>
            <a:endParaRPr>
              <a:solidFill>
                <a:srgbClr val="000000"/>
              </a:solidFill>
              <a:latin typeface="Arial"/>
              <a:ea typeface="Arial"/>
              <a:cs typeface="Arial"/>
              <a:sym typeface="Arial"/>
            </a:endParaRPr>
          </a:p>
          <a:p>
            <a:pPr lvl="0" rtl="0">
              <a:spcBef>
                <a:spcPts val="0"/>
              </a:spcBef>
              <a:buNone/>
            </a:pPr>
            <a:r>
              <a:t/>
            </a:r>
            <a:endParaRPr>
              <a:solidFill>
                <a:srgbClr val="000000"/>
              </a:solidFill>
              <a:latin typeface="Arial"/>
              <a:ea typeface="Arial"/>
              <a:cs typeface="Arial"/>
              <a:sym typeface="Arial"/>
            </a:endParaRPr>
          </a:p>
          <a:p>
            <a:pPr indent="0" lvl="0" marL="457200" rtl="0">
              <a:spcBef>
                <a:spcPts val="0"/>
              </a:spcBef>
              <a:buNone/>
            </a:pPr>
            <a:r>
              <a:t/>
            </a:r>
            <a:endParaRPr sz="1200">
              <a:solidFill>
                <a:srgbClr val="000000"/>
              </a:solidFill>
              <a:latin typeface="Arial"/>
              <a:ea typeface="Arial"/>
              <a:cs typeface="Arial"/>
              <a:sym typeface="Arial"/>
            </a:endParaRPr>
          </a:p>
          <a:p>
            <a:pPr indent="0" lvl="0" marL="0" rtl="0">
              <a:spcBef>
                <a:spcPts val="0"/>
              </a:spcBef>
              <a:buNone/>
            </a:pPr>
            <a:r>
              <a:t/>
            </a:r>
            <a:endParaRPr sz="1200">
              <a:solidFill>
                <a:srgbClr val="000000"/>
              </a:solidFill>
              <a:latin typeface="Arial"/>
              <a:ea typeface="Arial"/>
              <a:cs typeface="Arial"/>
              <a:sym typeface="Arial"/>
            </a:endParaRPr>
          </a:p>
          <a:p>
            <a:pPr indent="0" lvl="0" marL="457200" rtl="0">
              <a:spcBef>
                <a:spcPts val="0"/>
              </a:spcBef>
              <a:buNone/>
            </a:pPr>
            <a:r>
              <a:t/>
            </a:r>
            <a:endParaRPr sz="1200">
              <a:solidFill>
                <a:srgbClr val="000000"/>
              </a:solidFill>
              <a:latin typeface="Arial"/>
              <a:ea typeface="Arial"/>
              <a:cs typeface="Arial"/>
              <a:sym typeface="Arial"/>
            </a:endParaRPr>
          </a:p>
          <a:p>
            <a:pPr lvl="0">
              <a:spcBef>
                <a:spcPts val="0"/>
              </a:spcBef>
              <a:buNone/>
            </a:pPr>
            <a:r>
              <a:t/>
            </a:r>
            <a:endParaRPr sz="1200">
              <a:solidFill>
                <a:srgbClr val="000000"/>
              </a:solidFill>
              <a:latin typeface="Arial"/>
              <a:ea typeface="Arial"/>
              <a:cs typeface="Arial"/>
              <a:sym typeface="Arial"/>
            </a:endParaRPr>
          </a:p>
        </p:txBody>
      </p:sp>
      <p:pic>
        <p:nvPicPr>
          <p:cNvPr id="96" name="Shape 96"/>
          <p:cNvPicPr preferRelativeResize="0"/>
          <p:nvPr/>
        </p:nvPicPr>
        <p:blipFill>
          <a:blip r:embed="rId3">
            <a:alphaModFix/>
          </a:blip>
          <a:stretch>
            <a:fillRect/>
          </a:stretch>
        </p:blipFill>
        <p:spPr>
          <a:xfrm>
            <a:off x="1994800" y="2786950"/>
            <a:ext cx="3953774" cy="2285000"/>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sp>
        <p:nvSpPr>
          <p:cNvPr id="101" name="Shape 101"/>
          <p:cNvSpPr txBox="1"/>
          <p:nvPr>
            <p:ph type="title"/>
          </p:nvPr>
        </p:nvSpPr>
        <p:spPr>
          <a:xfrm>
            <a:off x="471900" y="738725"/>
            <a:ext cx="8222100" cy="767699"/>
          </a:xfrm>
          <a:prstGeom prst="rect">
            <a:avLst/>
          </a:prstGeom>
        </p:spPr>
        <p:txBody>
          <a:bodyPr anchorCtr="0" anchor="b" bIns="91425" lIns="91425" rIns="91425" tIns="91425">
            <a:noAutofit/>
          </a:bodyPr>
          <a:lstStyle/>
          <a:p>
            <a:pPr>
              <a:spcBef>
                <a:spcPts val="0"/>
              </a:spcBef>
              <a:buNone/>
            </a:pPr>
            <a:r>
              <a:rPr lang="en"/>
              <a:t>What groups of people are affected by the problem your goal addresses?</a:t>
            </a:r>
          </a:p>
        </p:txBody>
      </p:sp>
      <p:sp>
        <p:nvSpPr>
          <p:cNvPr id="102" name="Shape 102"/>
          <p:cNvSpPr txBox="1"/>
          <p:nvPr>
            <p:ph idx="1" type="body"/>
          </p:nvPr>
        </p:nvSpPr>
        <p:spPr>
          <a:xfrm>
            <a:off x="471900" y="1919075"/>
            <a:ext cx="8222100" cy="27102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lang="en">
                <a:solidFill>
                  <a:srgbClr val="000000"/>
                </a:solidFill>
              </a:rPr>
              <a:t>Women of low economic status</a:t>
            </a:r>
          </a:p>
          <a:p>
            <a:pPr indent="-228600" lvl="1" marL="914400" rtl="0">
              <a:spcBef>
                <a:spcPts val="0"/>
              </a:spcBef>
              <a:buClr>
                <a:srgbClr val="000000"/>
              </a:buClr>
              <a:buChar char="○"/>
            </a:pPr>
            <a:r>
              <a:rPr lang="en">
                <a:solidFill>
                  <a:srgbClr val="000000"/>
                </a:solidFill>
              </a:rPr>
              <a:t>affected by the lack of education about safe childbirth and methods of taking care of oneself pre-child birth</a:t>
            </a:r>
          </a:p>
          <a:p>
            <a:pPr indent="-228600" lvl="1" marL="914400" rtl="0">
              <a:spcBef>
                <a:spcPts val="0"/>
              </a:spcBef>
              <a:buClr>
                <a:srgbClr val="000000"/>
              </a:buClr>
              <a:buChar char="○"/>
            </a:pPr>
            <a:r>
              <a:rPr lang="en">
                <a:solidFill>
                  <a:srgbClr val="000000"/>
                </a:solidFill>
              </a:rPr>
              <a:t>lack of money to pay for regular doctor visits and the hospital bills</a:t>
            </a:r>
          </a:p>
          <a:p>
            <a:pPr indent="-228600" lvl="1" marL="914400" rtl="0">
              <a:spcBef>
                <a:spcPts val="0"/>
              </a:spcBef>
              <a:buClr>
                <a:srgbClr val="000000"/>
              </a:buClr>
              <a:buChar char="○"/>
            </a:pPr>
            <a:r>
              <a:rPr lang="en">
                <a:solidFill>
                  <a:srgbClr val="000000"/>
                </a:solidFill>
              </a:rPr>
              <a:t>inability to pay for expensive medicine</a:t>
            </a:r>
          </a:p>
          <a:p>
            <a:pPr indent="0" lvl="0" marL="0" rtl="0">
              <a:spcBef>
                <a:spcPts val="0"/>
              </a:spcBef>
              <a:buNone/>
            </a:pPr>
            <a:r>
              <a:t/>
            </a:r>
            <a:endParaRPr>
              <a:solidFill>
                <a:srgbClr val="000000"/>
              </a:solidFill>
            </a:endParaRPr>
          </a:p>
          <a:p>
            <a:pPr lvl="0" marR="0" rtl="0" algn="l">
              <a:lnSpc>
                <a:spcPct val="115000"/>
              </a:lnSpc>
              <a:spcBef>
                <a:spcPts val="0"/>
              </a:spcBef>
              <a:spcAft>
                <a:spcPts val="1600"/>
              </a:spcAft>
              <a:buNone/>
            </a:pPr>
            <a:r>
              <a:t/>
            </a:r>
            <a:endParaRPr sz="1200">
              <a:solidFill>
                <a:srgbClr val="000000"/>
              </a:solidFill>
              <a:highlight>
                <a:srgbClr val="FFFFFF"/>
              </a:highlight>
              <a:latin typeface="Times New Roman"/>
              <a:ea typeface="Times New Roman"/>
              <a:cs typeface="Times New Roman"/>
              <a:sym typeface="Times New Roman"/>
            </a:endParaRPr>
          </a:p>
          <a:p>
            <a:pPr indent="0" lvl="0" marL="0">
              <a:spcBef>
                <a:spcPts val="0"/>
              </a:spcBef>
              <a:buNone/>
            </a:pPr>
            <a:r>
              <a:t/>
            </a:r>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sp>
        <p:nvSpPr>
          <p:cNvPr id="107" name="Shape 107"/>
          <p:cNvSpPr txBox="1"/>
          <p:nvPr>
            <p:ph type="title"/>
          </p:nvPr>
        </p:nvSpPr>
        <p:spPr>
          <a:xfrm>
            <a:off x="460950" y="348175"/>
            <a:ext cx="8222100" cy="767699"/>
          </a:xfrm>
          <a:prstGeom prst="rect">
            <a:avLst/>
          </a:prstGeom>
        </p:spPr>
        <p:txBody>
          <a:bodyPr anchorCtr="0" anchor="b" bIns="91425" lIns="91425" rIns="91425" tIns="91425">
            <a:noAutofit/>
          </a:bodyPr>
          <a:lstStyle/>
          <a:p>
            <a:pPr>
              <a:spcBef>
                <a:spcPts val="0"/>
              </a:spcBef>
              <a:buNone/>
            </a:pPr>
            <a:r>
              <a:rPr lang="en"/>
              <a:t>Groups of people con’td</a:t>
            </a:r>
          </a:p>
        </p:txBody>
      </p:sp>
      <p:sp>
        <p:nvSpPr>
          <p:cNvPr id="108" name="Shape 108"/>
          <p:cNvSpPr txBox="1"/>
          <p:nvPr>
            <p:ph idx="1" type="body"/>
          </p:nvPr>
        </p:nvSpPr>
        <p:spPr>
          <a:xfrm>
            <a:off x="56425" y="1711725"/>
            <a:ext cx="8222100" cy="3365399"/>
          </a:xfrm>
          <a:prstGeom prst="rect">
            <a:avLst/>
          </a:prstGeom>
        </p:spPr>
        <p:txBody>
          <a:bodyPr anchorCtr="0" anchor="t" bIns="91425" lIns="91425" rIns="91425" tIns="91425">
            <a:noAutofit/>
          </a:bodyPr>
          <a:lstStyle/>
          <a:p>
            <a:pPr indent="-317500" lvl="0" marL="457200" rtl="0">
              <a:spcBef>
                <a:spcPts val="0"/>
              </a:spcBef>
              <a:buClr>
                <a:srgbClr val="000000"/>
              </a:buClr>
              <a:buSzPct val="100000"/>
              <a:buChar char="●"/>
            </a:pPr>
            <a:r>
              <a:rPr lang="en" sz="1400">
                <a:solidFill>
                  <a:srgbClr val="000000"/>
                </a:solidFill>
              </a:rPr>
              <a:t>Women from rural areas</a:t>
            </a:r>
          </a:p>
          <a:p>
            <a:pPr indent="-228600" lvl="1" marL="914400" rtl="0">
              <a:spcBef>
                <a:spcPts val="0"/>
              </a:spcBef>
              <a:buClr>
                <a:srgbClr val="000000"/>
              </a:buClr>
              <a:buChar char="○"/>
            </a:pPr>
            <a:r>
              <a:rPr lang="en">
                <a:solidFill>
                  <a:srgbClr val="000000"/>
                </a:solidFill>
              </a:rPr>
              <a:t>home birth is common</a:t>
            </a:r>
          </a:p>
          <a:p>
            <a:pPr indent="-228600" lvl="1" marL="914400" rtl="0">
              <a:spcBef>
                <a:spcPts val="0"/>
              </a:spcBef>
              <a:buClr>
                <a:srgbClr val="000000"/>
              </a:buClr>
              <a:buChar char="○"/>
            </a:pPr>
            <a:r>
              <a:rPr lang="en">
                <a:solidFill>
                  <a:srgbClr val="000000"/>
                </a:solidFill>
              </a:rPr>
              <a:t>rates of death and illness immediately after birth are higher because of unsanitary and unsafe delivery and care of the mother</a:t>
            </a:r>
          </a:p>
          <a:p>
            <a:pPr indent="-228600" lvl="1" marL="914400" rtl="0">
              <a:spcBef>
                <a:spcPts val="0"/>
              </a:spcBef>
              <a:buClr>
                <a:srgbClr val="000000"/>
              </a:buClr>
              <a:buChar char="○"/>
            </a:pPr>
            <a:r>
              <a:rPr lang="en">
                <a:solidFill>
                  <a:srgbClr val="000000"/>
                </a:solidFill>
                <a:highlight>
                  <a:srgbClr val="FFFFFF"/>
                </a:highlight>
              </a:rPr>
              <a:t>do not have the option of hospitals and health care workers at close proximity</a:t>
            </a:r>
          </a:p>
          <a:p>
            <a:pPr indent="-228600" lvl="1" marL="914400">
              <a:spcBef>
                <a:spcPts val="0"/>
              </a:spcBef>
              <a:buClr>
                <a:srgbClr val="000000"/>
              </a:buClr>
              <a:buChar char="○"/>
            </a:pPr>
            <a:r>
              <a:rPr lang="en">
                <a:solidFill>
                  <a:srgbClr val="000000"/>
                </a:solidFill>
                <a:highlight>
                  <a:srgbClr val="FFFFFF"/>
                </a:highlight>
              </a:rPr>
              <a:t>rural birth givers are also half as likely to have a post natal check up, as compared to the urban population</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sp>
        <p:nvSpPr>
          <p:cNvPr id="113" name="Shape 113"/>
          <p:cNvSpPr txBox="1"/>
          <p:nvPr>
            <p:ph type="title"/>
          </p:nvPr>
        </p:nvSpPr>
        <p:spPr>
          <a:xfrm>
            <a:off x="0" y="433925"/>
            <a:ext cx="9144000" cy="767699"/>
          </a:xfrm>
          <a:prstGeom prst="rect">
            <a:avLst/>
          </a:prstGeom>
        </p:spPr>
        <p:txBody>
          <a:bodyPr anchorCtr="0" anchor="b" bIns="91425" lIns="91425" rIns="91425" tIns="91425">
            <a:noAutofit/>
          </a:bodyPr>
          <a:lstStyle/>
          <a:p>
            <a:pPr algn="l">
              <a:spcBef>
                <a:spcPts val="0"/>
              </a:spcBef>
              <a:buNone/>
            </a:pPr>
            <a:r>
              <a:rPr lang="en" sz="3600">
                <a:solidFill>
                  <a:srgbClr val="FFFFFF"/>
                </a:solidFill>
              </a:rPr>
              <a:t>Causes of Maternal Health Care Concerns</a:t>
            </a:r>
          </a:p>
        </p:txBody>
      </p:sp>
      <p:pic>
        <p:nvPicPr>
          <p:cNvPr id="114" name="Shape 114"/>
          <p:cNvPicPr preferRelativeResize="0"/>
          <p:nvPr/>
        </p:nvPicPr>
        <p:blipFill>
          <a:blip r:embed="rId3">
            <a:alphaModFix/>
          </a:blip>
          <a:stretch>
            <a:fillRect/>
          </a:stretch>
        </p:blipFill>
        <p:spPr>
          <a:xfrm>
            <a:off x="2501900" y="1710924"/>
            <a:ext cx="3702750" cy="3432577"/>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 name="Shape 118"/>
        <p:cNvGrpSpPr/>
        <p:nvPr/>
      </p:nvGrpSpPr>
      <p:grpSpPr>
        <a:xfrm>
          <a:off x="0" y="0"/>
          <a:ext cx="0" cy="0"/>
          <a:chOff x="0" y="0"/>
          <a:chExt cx="0" cy="0"/>
        </a:xfrm>
      </p:grpSpPr>
      <p:sp>
        <p:nvSpPr>
          <p:cNvPr id="119" name="Shape 119"/>
          <p:cNvSpPr txBox="1"/>
          <p:nvPr>
            <p:ph idx="1" type="body"/>
          </p:nvPr>
        </p:nvSpPr>
        <p:spPr>
          <a:xfrm>
            <a:off x="471900" y="1919075"/>
            <a:ext cx="8222100" cy="2710200"/>
          </a:xfrm>
          <a:prstGeom prst="rect">
            <a:avLst/>
          </a:prstGeom>
        </p:spPr>
        <p:txBody>
          <a:bodyPr anchorCtr="0" anchor="t" bIns="91425" lIns="91425" rIns="91425" tIns="91425">
            <a:noAutofit/>
          </a:bodyPr>
          <a:lstStyle/>
          <a:p>
            <a:pPr rtl="0" algn="l">
              <a:spcBef>
                <a:spcPts val="0"/>
              </a:spcBef>
              <a:buNone/>
            </a:pPr>
            <a:r>
              <a:t/>
            </a:r>
            <a:endParaRPr sz="3600"/>
          </a:p>
          <a:p>
            <a:pPr algn="ctr">
              <a:spcBef>
                <a:spcPts val="0"/>
              </a:spcBef>
              <a:buNone/>
            </a:pPr>
            <a:r>
              <a:rPr lang="en" sz="3600"/>
              <a:t>Universal Components of Health Care</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