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9" r:id="rId3"/>
    <p:sldId id="258" r:id="rId4"/>
    <p:sldId id="25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9"/>
    <p:restoredTop sz="94620"/>
  </p:normalViewPr>
  <p:slideViewPr>
    <p:cSldViewPr snapToGrid="0" snapToObjects="1">
      <p:cViewPr varScale="1">
        <p:scale>
          <a:sx n="88" d="100"/>
          <a:sy n="88" d="100"/>
        </p:scale>
        <p:origin x="184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4/11/19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4/11/19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4/11/19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4/11/19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4/11/19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4/11/19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4/11/19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4/11/19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4/11/19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4/11/19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4/11/19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4/11/19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Mallory.workman@osumc.ed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25B39-6D53-414C-A4DC-11C176C9D8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Transition Options Post Secondary (TOPS) Program </a:t>
            </a:r>
          </a:p>
        </p:txBody>
      </p:sp>
    </p:spTree>
    <p:extLst>
      <p:ext uri="{BB962C8B-B14F-4D97-AF65-F5344CB8AC3E}">
        <p14:creationId xmlns:p14="http://schemas.microsoft.com/office/powerpoint/2010/main" val="3376544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FC1EB0-350D-644D-8481-E6D8EB78D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388932" y="599772"/>
            <a:ext cx="4798180" cy="35986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231A80-90D6-0A4E-BEC2-46B4A288F0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819897" y="767443"/>
            <a:ext cx="6139546" cy="46046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4962D0-FB92-4E4D-9C7D-C16F7B428B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664786" y="664784"/>
            <a:ext cx="5318275" cy="39887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126D1A-8665-104A-8F56-F1EFC1CE20C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204"/>
          <a:stretch/>
        </p:blipFill>
        <p:spPr>
          <a:xfrm rot="5400000">
            <a:off x="2626300" y="3472424"/>
            <a:ext cx="3661896" cy="327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571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85BC9-B152-DF47-BD0F-0C88C2B9E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About the Program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9D62E-22D2-594E-8F77-7340946F6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Working with students that attend Ohio State who have Intellectual and Developmental Disabilities </a:t>
            </a:r>
          </a:p>
          <a:p>
            <a:r>
              <a:rPr lang="en-US" dirty="0"/>
              <a:t>Get two credit hours worth because it is a “class” that you enroll in </a:t>
            </a:r>
          </a:p>
          <a:p>
            <a:pPr lvl="1"/>
            <a:r>
              <a:rPr lang="en-US" dirty="0"/>
              <a:t>They have accommodations </a:t>
            </a:r>
          </a:p>
          <a:p>
            <a:r>
              <a:rPr lang="en-US" dirty="0"/>
              <a:t>4 different Positions:</a:t>
            </a:r>
          </a:p>
          <a:p>
            <a:pPr lvl="1"/>
            <a:r>
              <a:rPr lang="en-US" dirty="0"/>
              <a:t>Educational Coach </a:t>
            </a:r>
          </a:p>
          <a:p>
            <a:pPr lvl="2"/>
            <a:r>
              <a:rPr lang="en-US" dirty="0"/>
              <a:t>Attended Ohio State audited class with student </a:t>
            </a:r>
          </a:p>
          <a:p>
            <a:pPr lvl="1"/>
            <a:r>
              <a:rPr lang="en-US" dirty="0"/>
              <a:t>Social Coach</a:t>
            </a:r>
          </a:p>
          <a:p>
            <a:pPr lvl="2"/>
            <a:r>
              <a:rPr lang="en-US" dirty="0"/>
              <a:t>Go to different places in the community with TOPS students and other volunteers to help become more comfortable in social settings </a:t>
            </a:r>
          </a:p>
          <a:p>
            <a:pPr lvl="1"/>
            <a:r>
              <a:rPr lang="en-US" dirty="0"/>
              <a:t>In Class Mentor</a:t>
            </a:r>
          </a:p>
          <a:p>
            <a:pPr lvl="2"/>
            <a:r>
              <a:rPr lang="en-US" dirty="0"/>
              <a:t>Attended TOPS class and help students </a:t>
            </a:r>
          </a:p>
          <a:p>
            <a:pPr lvl="1"/>
            <a:r>
              <a:rPr lang="en-US" dirty="0"/>
              <a:t>Tutor Coach</a:t>
            </a:r>
          </a:p>
          <a:p>
            <a:pPr lvl="2"/>
            <a:r>
              <a:rPr lang="en-US" dirty="0"/>
              <a:t>Help students in the Academic Center with their homework and studying </a:t>
            </a:r>
          </a:p>
        </p:txBody>
      </p:sp>
    </p:spTree>
    <p:extLst>
      <p:ext uri="{BB962C8B-B14F-4D97-AF65-F5344CB8AC3E}">
        <p14:creationId xmlns:p14="http://schemas.microsoft.com/office/powerpoint/2010/main" val="1261032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AEC91-2F8A-0346-BE92-C8CB515C8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FD1C4-6FC6-CA48-A65B-AAF289BC9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Mallory Workman – Program Coordinator</a:t>
            </a:r>
          </a:p>
          <a:p>
            <a:pPr algn="ctr"/>
            <a:r>
              <a:rPr lang="en-US" sz="3600" dirty="0">
                <a:hlinkClick r:id="rId2"/>
              </a:rPr>
              <a:t>Mallory.workman@osumc.edu</a:t>
            </a:r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48910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22</TotalTime>
  <Words>115</Words>
  <Application>Microsoft Macintosh PowerPoint</Application>
  <PresentationFormat>Widescreen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Century Gothic</vt:lpstr>
      <vt:lpstr>Garamond</vt:lpstr>
      <vt:lpstr>Savon</vt:lpstr>
      <vt:lpstr>Transition Options Post Secondary (TOPS) Program </vt:lpstr>
      <vt:lpstr>PowerPoint Presentation</vt:lpstr>
      <vt:lpstr>About the Program </vt:lpstr>
      <vt:lpstr>Contact Information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Transition Options Post Secondary (TOPS) Program </dc:title>
  <dc:creator>Pannett, Marissa R.</dc:creator>
  <cp:lastModifiedBy>Pannett, Marissa R.</cp:lastModifiedBy>
  <cp:revision>3</cp:revision>
  <dcterms:created xsi:type="dcterms:W3CDTF">2019-04-11T12:44:49Z</dcterms:created>
  <dcterms:modified xsi:type="dcterms:W3CDTF">2019-04-11T13:06:56Z</dcterms:modified>
</cp:coreProperties>
</file>