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03AEC1-53B8-4499-8579-9CD19CB5CA2C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F5215A-644D-46B7-90F4-09EF3A80C0CB}">
      <dgm:prSet phldrT="[Text]"/>
      <dgm:spPr/>
      <dgm:t>
        <a:bodyPr/>
        <a:lstStyle/>
        <a:p>
          <a:r>
            <a:rPr lang="en-US" dirty="0" smtClean="0"/>
            <a:t>Student’s Request:</a:t>
          </a:r>
        </a:p>
        <a:p>
          <a:r>
            <a:rPr lang="en-US" dirty="0" smtClean="0"/>
            <a:t>To instructor, CC Regional Coordinator</a:t>
          </a:r>
          <a:endParaRPr lang="en-US" dirty="0"/>
        </a:p>
      </dgm:t>
    </dgm:pt>
    <dgm:pt modelId="{C3D2DDD8-882A-4320-A2C6-4E9CC524E75D}" type="parTrans" cxnId="{56AE15B4-26A2-46B6-9DF8-06954249CA22}">
      <dgm:prSet/>
      <dgm:spPr/>
      <dgm:t>
        <a:bodyPr/>
        <a:lstStyle/>
        <a:p>
          <a:endParaRPr lang="en-US"/>
        </a:p>
      </dgm:t>
    </dgm:pt>
    <dgm:pt modelId="{68D68D73-F529-4233-9968-C7240405F25E}" type="sibTrans" cxnId="{56AE15B4-26A2-46B6-9DF8-06954249CA22}">
      <dgm:prSet/>
      <dgm:spPr/>
      <dgm:t>
        <a:bodyPr/>
        <a:lstStyle/>
        <a:p>
          <a:endParaRPr lang="en-US"/>
        </a:p>
      </dgm:t>
    </dgm:pt>
    <dgm:pt modelId="{6186DF69-C88A-4071-97C5-C7D7DF947578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Instructor:</a:t>
          </a:r>
          <a:br>
            <a:rPr lang="en-US" dirty="0" smtClean="0"/>
          </a:br>
          <a:r>
            <a:rPr lang="en-US" dirty="0" smtClean="0"/>
            <a:t>Yes or No</a:t>
          </a:r>
        </a:p>
      </dgm:t>
    </dgm:pt>
    <dgm:pt modelId="{86EB0E96-6428-44CC-AE76-EE7232A8DE83}" type="parTrans" cxnId="{6BEDB56A-AB00-4572-8B64-070F3D9DDD27}">
      <dgm:prSet/>
      <dgm:spPr/>
      <dgm:t>
        <a:bodyPr/>
        <a:lstStyle/>
        <a:p>
          <a:endParaRPr lang="en-US"/>
        </a:p>
      </dgm:t>
    </dgm:pt>
    <dgm:pt modelId="{451C9904-B951-4823-9311-5E8DE3FA399A}" type="sibTrans" cxnId="{6BEDB56A-AB00-4572-8B64-070F3D9DDD27}">
      <dgm:prSet/>
      <dgm:spPr/>
      <dgm:t>
        <a:bodyPr/>
        <a:lstStyle/>
        <a:p>
          <a:endParaRPr lang="en-US"/>
        </a:p>
      </dgm:t>
    </dgm:pt>
    <dgm:pt modelId="{E16A2DA6-31D5-4A08-81D0-E084937F19B3}">
      <dgm:prSet phldrT="[Text]"/>
      <dgm:spPr/>
      <dgm:t>
        <a:bodyPr/>
        <a:lstStyle/>
        <a:p>
          <a:r>
            <a:rPr lang="en-US" dirty="0" smtClean="0"/>
            <a:t>Instructor emails student &amp; regional coordinator </a:t>
          </a:r>
          <a:endParaRPr lang="en-US" dirty="0"/>
        </a:p>
      </dgm:t>
    </dgm:pt>
    <dgm:pt modelId="{4DFB5C08-5210-4382-9E3E-1486E38ED46B}" type="parTrans" cxnId="{15241386-6074-49F1-A531-9E0CD75EC926}">
      <dgm:prSet/>
      <dgm:spPr/>
      <dgm:t>
        <a:bodyPr/>
        <a:lstStyle/>
        <a:p>
          <a:endParaRPr lang="en-US"/>
        </a:p>
      </dgm:t>
    </dgm:pt>
    <dgm:pt modelId="{380E37DC-4E7B-434B-85DF-121AE3A3E2A6}" type="sibTrans" cxnId="{15241386-6074-49F1-A531-9E0CD75EC926}">
      <dgm:prSet/>
      <dgm:spPr/>
      <dgm:t>
        <a:bodyPr/>
        <a:lstStyle/>
        <a:p>
          <a:endParaRPr lang="en-US"/>
        </a:p>
      </dgm:t>
    </dgm:pt>
    <dgm:pt modelId="{BB399B58-C992-46DE-9C78-81B16F9BFFD0}">
      <dgm:prSet phldrT="[Text]"/>
      <dgm:spPr/>
      <dgm:t>
        <a:bodyPr/>
        <a:lstStyle/>
        <a:p>
          <a:r>
            <a:rPr lang="en-US" dirty="0" smtClean="0"/>
            <a:t>Regional Coordinator arranges date/time/facilities</a:t>
          </a:r>
          <a:endParaRPr lang="en-US" dirty="0"/>
        </a:p>
      </dgm:t>
    </dgm:pt>
    <dgm:pt modelId="{733C9FCA-8D51-45C7-99B5-90B682DD4998}" type="parTrans" cxnId="{C96E72FC-2E84-48E0-9CFC-C3695D7F4660}">
      <dgm:prSet/>
      <dgm:spPr/>
      <dgm:t>
        <a:bodyPr/>
        <a:lstStyle/>
        <a:p>
          <a:endParaRPr lang="en-US"/>
        </a:p>
      </dgm:t>
    </dgm:pt>
    <dgm:pt modelId="{EB708D8B-151B-414B-8B8C-0E40FE89A0F3}" type="sibTrans" cxnId="{C96E72FC-2E84-48E0-9CFC-C3695D7F4660}">
      <dgm:prSet/>
      <dgm:spPr/>
      <dgm:t>
        <a:bodyPr/>
        <a:lstStyle/>
        <a:p>
          <a:endParaRPr lang="en-US"/>
        </a:p>
      </dgm:t>
    </dgm:pt>
    <dgm:pt modelId="{2ADAC1CE-6031-4EDE-8343-7754C5211279}">
      <dgm:prSet phldrT="[Text]"/>
      <dgm:spPr/>
      <dgm:t>
        <a:bodyPr/>
        <a:lstStyle/>
        <a:p>
          <a:r>
            <a:rPr lang="en-US" dirty="0" smtClean="0"/>
            <a:t>Regional Coordinator lets Fisher/</a:t>
          </a:r>
          <a:r>
            <a:rPr lang="en-US" dirty="0" err="1" smtClean="0"/>
            <a:t>EdTech</a:t>
          </a:r>
          <a:r>
            <a:rPr lang="en-US" dirty="0" smtClean="0"/>
            <a:t> know of date/time</a:t>
          </a:r>
          <a:endParaRPr lang="en-US" dirty="0"/>
        </a:p>
      </dgm:t>
    </dgm:pt>
    <dgm:pt modelId="{24234D9E-8881-4932-AC54-FDB218F330C9}" type="parTrans" cxnId="{9025E8CB-0C58-4F02-B39D-4563BACEF471}">
      <dgm:prSet/>
      <dgm:spPr/>
      <dgm:t>
        <a:bodyPr/>
        <a:lstStyle/>
        <a:p>
          <a:endParaRPr lang="en-US"/>
        </a:p>
      </dgm:t>
    </dgm:pt>
    <dgm:pt modelId="{C77843E7-9BB0-41CD-9EFE-06CE1D228BD4}" type="sibTrans" cxnId="{9025E8CB-0C58-4F02-B39D-4563BACEF471}">
      <dgm:prSet/>
      <dgm:spPr/>
      <dgm:t>
        <a:bodyPr/>
        <a:lstStyle/>
        <a:p>
          <a:endParaRPr lang="en-US"/>
        </a:p>
      </dgm:t>
    </dgm:pt>
    <dgm:pt modelId="{C90ADB36-8AC6-43BD-BA3A-F58088BC5EBE}">
      <dgm:prSet phldrT="[Text]"/>
      <dgm:spPr/>
      <dgm:t>
        <a:bodyPr/>
        <a:lstStyle/>
        <a:p>
          <a:r>
            <a:rPr lang="en-US" dirty="0" smtClean="0"/>
            <a:t>Fisher/</a:t>
          </a:r>
          <a:r>
            <a:rPr lang="en-US" dirty="0" err="1" smtClean="0"/>
            <a:t>EdTech</a:t>
          </a:r>
          <a:r>
            <a:rPr lang="en-US" dirty="0" smtClean="0"/>
            <a:t> sets up Exam in Carmen &amp; sends pertinent information to the regional coordinator </a:t>
          </a:r>
          <a:endParaRPr lang="en-US" dirty="0"/>
        </a:p>
      </dgm:t>
    </dgm:pt>
    <dgm:pt modelId="{CFCA6623-4FEF-4D80-A681-376233B297ED}" type="parTrans" cxnId="{5C267399-8FB1-46A0-B54A-FD640F2D9E95}">
      <dgm:prSet/>
      <dgm:spPr/>
      <dgm:t>
        <a:bodyPr/>
        <a:lstStyle/>
        <a:p>
          <a:endParaRPr lang="en-US"/>
        </a:p>
      </dgm:t>
    </dgm:pt>
    <dgm:pt modelId="{5FBEBE26-3591-4769-B49D-51373E139504}" type="sibTrans" cxnId="{5C267399-8FB1-46A0-B54A-FD640F2D9E95}">
      <dgm:prSet/>
      <dgm:spPr/>
      <dgm:t>
        <a:bodyPr/>
        <a:lstStyle/>
        <a:p>
          <a:endParaRPr lang="en-US"/>
        </a:p>
      </dgm:t>
    </dgm:pt>
    <dgm:pt modelId="{299E626F-67FF-4B1B-AC92-24D95FBA9966}" type="pres">
      <dgm:prSet presAssocID="{F203AEC1-53B8-4499-8579-9CD19CB5CA2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1FC0AB-6616-43CD-9D7C-530706FB224E}" type="pres">
      <dgm:prSet presAssocID="{2BF5215A-644D-46B7-90F4-09EF3A80C0C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D4EBB-5ECF-4E1B-98E4-9FADE5F601F8}" type="pres">
      <dgm:prSet presAssocID="{68D68D73-F529-4233-9968-C7240405F25E}" presName="sibTrans" presStyleLbl="sibTrans2D1" presStyleIdx="0" presStyleCnt="5"/>
      <dgm:spPr/>
      <dgm:t>
        <a:bodyPr/>
        <a:lstStyle/>
        <a:p>
          <a:endParaRPr lang="en-US"/>
        </a:p>
      </dgm:t>
    </dgm:pt>
    <dgm:pt modelId="{6D2AC6F9-E9EA-473B-90AC-DA9535C5F6B4}" type="pres">
      <dgm:prSet presAssocID="{68D68D73-F529-4233-9968-C7240405F25E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2F2573EE-E979-43C0-8243-01F77BCF9A33}" type="pres">
      <dgm:prSet presAssocID="{6186DF69-C88A-4071-97C5-C7D7DF94757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0ABA1-35ED-4DF4-8371-5D4D260FC198}" type="pres">
      <dgm:prSet presAssocID="{451C9904-B951-4823-9311-5E8DE3FA399A}" presName="sibTrans" presStyleLbl="sibTrans2D1" presStyleIdx="1" presStyleCnt="5"/>
      <dgm:spPr/>
      <dgm:t>
        <a:bodyPr/>
        <a:lstStyle/>
        <a:p>
          <a:endParaRPr lang="en-US"/>
        </a:p>
      </dgm:t>
    </dgm:pt>
    <dgm:pt modelId="{8CBE4CFD-EB2C-4FB4-B27B-0AA3B3D580EB}" type="pres">
      <dgm:prSet presAssocID="{451C9904-B951-4823-9311-5E8DE3FA399A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CB5F850-7EF4-4513-8E11-18EBFE52C409}" type="pres">
      <dgm:prSet presAssocID="{E16A2DA6-31D5-4A08-81D0-E084937F19B3}" presName="node" presStyleLbl="node1" presStyleIdx="2" presStyleCnt="6" custLinFactNeighborX="1643" custLinFactNeighborY="-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3495D-0FAD-4B2E-927A-EFB9B7E2DFDA}" type="pres">
      <dgm:prSet presAssocID="{380E37DC-4E7B-434B-85DF-121AE3A3E2A6}" presName="sibTrans" presStyleLbl="sibTrans2D1" presStyleIdx="2" presStyleCnt="5"/>
      <dgm:spPr/>
      <dgm:t>
        <a:bodyPr/>
        <a:lstStyle/>
        <a:p>
          <a:endParaRPr lang="en-US"/>
        </a:p>
      </dgm:t>
    </dgm:pt>
    <dgm:pt modelId="{839AAF85-81D7-457E-A148-434204F07E81}" type="pres">
      <dgm:prSet presAssocID="{380E37DC-4E7B-434B-85DF-121AE3A3E2A6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AFF974B0-C847-41A6-9FF0-84F119E88C30}" type="pres">
      <dgm:prSet presAssocID="{BB399B58-C992-46DE-9C78-81B16F9BFFD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828BC3-D0CA-4A50-B2F6-7AF529532855}" type="pres">
      <dgm:prSet presAssocID="{EB708D8B-151B-414B-8B8C-0E40FE89A0F3}" presName="sibTrans" presStyleLbl="sibTrans2D1" presStyleIdx="3" presStyleCnt="5"/>
      <dgm:spPr/>
      <dgm:t>
        <a:bodyPr/>
        <a:lstStyle/>
        <a:p>
          <a:endParaRPr lang="en-US"/>
        </a:p>
      </dgm:t>
    </dgm:pt>
    <dgm:pt modelId="{BC098115-8BC2-4F97-A15E-6BAC8C29935A}" type="pres">
      <dgm:prSet presAssocID="{EB708D8B-151B-414B-8B8C-0E40FE89A0F3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296BCC04-8AE7-48CC-883D-6F47F2A0E1DC}" type="pres">
      <dgm:prSet presAssocID="{2ADAC1CE-6031-4EDE-8343-7754C521127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6D7BE8-C7D5-4874-B846-F1DAD644E57A}" type="pres">
      <dgm:prSet presAssocID="{C77843E7-9BB0-41CD-9EFE-06CE1D228BD4}" presName="sibTrans" presStyleLbl="sibTrans2D1" presStyleIdx="4" presStyleCnt="5"/>
      <dgm:spPr/>
      <dgm:t>
        <a:bodyPr/>
        <a:lstStyle/>
        <a:p>
          <a:endParaRPr lang="en-US"/>
        </a:p>
      </dgm:t>
    </dgm:pt>
    <dgm:pt modelId="{F425DA34-52A3-4CD7-B012-688221781E73}" type="pres">
      <dgm:prSet presAssocID="{C77843E7-9BB0-41CD-9EFE-06CE1D228BD4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3DA8F9C3-79C4-43EF-B3BF-0AC8665A4759}" type="pres">
      <dgm:prSet presAssocID="{C90ADB36-8AC6-43BD-BA3A-F58088BC5EB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954F9C-F936-44F7-84D4-85DDE424F156}" type="presOf" srcId="{EB708D8B-151B-414B-8B8C-0E40FE89A0F3}" destId="{BC098115-8BC2-4F97-A15E-6BAC8C29935A}" srcOrd="1" destOrd="0" presId="urn:microsoft.com/office/officeart/2005/8/layout/process5"/>
    <dgm:cxn modelId="{08B3A5D6-5B2B-46C1-90C5-34FE87971980}" type="presOf" srcId="{451C9904-B951-4823-9311-5E8DE3FA399A}" destId="{A7E0ABA1-35ED-4DF4-8371-5D4D260FC198}" srcOrd="0" destOrd="0" presId="urn:microsoft.com/office/officeart/2005/8/layout/process5"/>
    <dgm:cxn modelId="{CE1BE71D-63DA-4154-9AF3-DF52D9276126}" type="presOf" srcId="{380E37DC-4E7B-434B-85DF-121AE3A3E2A6}" destId="{839AAF85-81D7-457E-A148-434204F07E81}" srcOrd="1" destOrd="0" presId="urn:microsoft.com/office/officeart/2005/8/layout/process5"/>
    <dgm:cxn modelId="{5C267399-8FB1-46A0-B54A-FD640F2D9E95}" srcId="{F203AEC1-53B8-4499-8579-9CD19CB5CA2C}" destId="{C90ADB36-8AC6-43BD-BA3A-F58088BC5EBE}" srcOrd="5" destOrd="0" parTransId="{CFCA6623-4FEF-4D80-A681-376233B297ED}" sibTransId="{5FBEBE26-3591-4769-B49D-51373E139504}"/>
    <dgm:cxn modelId="{59E2952D-A62B-4AA3-9D41-8EA11CA15DE1}" type="presOf" srcId="{451C9904-B951-4823-9311-5E8DE3FA399A}" destId="{8CBE4CFD-EB2C-4FB4-B27B-0AA3B3D580EB}" srcOrd="1" destOrd="0" presId="urn:microsoft.com/office/officeart/2005/8/layout/process5"/>
    <dgm:cxn modelId="{5B22254F-D54F-4E3E-87D7-4ACD4DA38EA1}" type="presOf" srcId="{68D68D73-F529-4233-9968-C7240405F25E}" destId="{E4CD4EBB-5ECF-4E1B-98E4-9FADE5F601F8}" srcOrd="0" destOrd="0" presId="urn:microsoft.com/office/officeart/2005/8/layout/process5"/>
    <dgm:cxn modelId="{27C041A7-BDE9-4AF0-B7B5-AECCC2426F88}" type="presOf" srcId="{380E37DC-4E7B-434B-85DF-121AE3A3E2A6}" destId="{D173495D-0FAD-4B2E-927A-EFB9B7E2DFDA}" srcOrd="0" destOrd="0" presId="urn:microsoft.com/office/officeart/2005/8/layout/process5"/>
    <dgm:cxn modelId="{56AE15B4-26A2-46B6-9DF8-06954249CA22}" srcId="{F203AEC1-53B8-4499-8579-9CD19CB5CA2C}" destId="{2BF5215A-644D-46B7-90F4-09EF3A80C0CB}" srcOrd="0" destOrd="0" parTransId="{C3D2DDD8-882A-4320-A2C6-4E9CC524E75D}" sibTransId="{68D68D73-F529-4233-9968-C7240405F25E}"/>
    <dgm:cxn modelId="{1673D282-41D2-456E-AB9A-149F41A27964}" type="presOf" srcId="{E16A2DA6-31D5-4A08-81D0-E084937F19B3}" destId="{FCB5F850-7EF4-4513-8E11-18EBFE52C409}" srcOrd="0" destOrd="0" presId="urn:microsoft.com/office/officeart/2005/8/layout/process5"/>
    <dgm:cxn modelId="{BDDD8349-1878-4010-8E0B-3904ABDFB4DD}" type="presOf" srcId="{C90ADB36-8AC6-43BD-BA3A-F58088BC5EBE}" destId="{3DA8F9C3-79C4-43EF-B3BF-0AC8665A4759}" srcOrd="0" destOrd="0" presId="urn:microsoft.com/office/officeart/2005/8/layout/process5"/>
    <dgm:cxn modelId="{6BEDB56A-AB00-4572-8B64-070F3D9DDD27}" srcId="{F203AEC1-53B8-4499-8579-9CD19CB5CA2C}" destId="{6186DF69-C88A-4071-97C5-C7D7DF947578}" srcOrd="1" destOrd="0" parTransId="{86EB0E96-6428-44CC-AE76-EE7232A8DE83}" sibTransId="{451C9904-B951-4823-9311-5E8DE3FA399A}"/>
    <dgm:cxn modelId="{9FB8AB03-8A4A-45F1-B6F6-B3B870EB3952}" type="presOf" srcId="{F203AEC1-53B8-4499-8579-9CD19CB5CA2C}" destId="{299E626F-67FF-4B1B-AC92-24D95FBA9966}" srcOrd="0" destOrd="0" presId="urn:microsoft.com/office/officeart/2005/8/layout/process5"/>
    <dgm:cxn modelId="{9518706B-0885-4D91-BAD5-651BCDE386BB}" type="presOf" srcId="{6186DF69-C88A-4071-97C5-C7D7DF947578}" destId="{2F2573EE-E979-43C0-8243-01F77BCF9A33}" srcOrd="0" destOrd="0" presId="urn:microsoft.com/office/officeart/2005/8/layout/process5"/>
    <dgm:cxn modelId="{5E232D6A-B951-4339-8F91-08DF81103890}" type="presOf" srcId="{C77843E7-9BB0-41CD-9EFE-06CE1D228BD4}" destId="{D06D7BE8-C7D5-4874-B846-F1DAD644E57A}" srcOrd="0" destOrd="0" presId="urn:microsoft.com/office/officeart/2005/8/layout/process5"/>
    <dgm:cxn modelId="{20D5A5DD-DDAF-449B-B0F1-978DA4351D5D}" type="presOf" srcId="{C77843E7-9BB0-41CD-9EFE-06CE1D228BD4}" destId="{F425DA34-52A3-4CD7-B012-688221781E73}" srcOrd="1" destOrd="0" presId="urn:microsoft.com/office/officeart/2005/8/layout/process5"/>
    <dgm:cxn modelId="{C96E72FC-2E84-48E0-9CFC-C3695D7F4660}" srcId="{F203AEC1-53B8-4499-8579-9CD19CB5CA2C}" destId="{BB399B58-C992-46DE-9C78-81B16F9BFFD0}" srcOrd="3" destOrd="0" parTransId="{733C9FCA-8D51-45C7-99B5-90B682DD4998}" sibTransId="{EB708D8B-151B-414B-8B8C-0E40FE89A0F3}"/>
    <dgm:cxn modelId="{F5CC08E5-B6A9-4AD3-A86D-727BC0D94B83}" type="presOf" srcId="{2BF5215A-644D-46B7-90F4-09EF3A80C0CB}" destId="{AD1FC0AB-6616-43CD-9D7C-530706FB224E}" srcOrd="0" destOrd="0" presId="urn:microsoft.com/office/officeart/2005/8/layout/process5"/>
    <dgm:cxn modelId="{2509ABC1-28A7-4FCD-981D-CA3B2A1FE6F9}" type="presOf" srcId="{EB708D8B-151B-414B-8B8C-0E40FE89A0F3}" destId="{FE828BC3-D0CA-4A50-B2F6-7AF529532855}" srcOrd="0" destOrd="0" presId="urn:microsoft.com/office/officeart/2005/8/layout/process5"/>
    <dgm:cxn modelId="{CB4CEAAC-534C-486A-840C-CB85AFDA4BFF}" type="presOf" srcId="{68D68D73-F529-4233-9968-C7240405F25E}" destId="{6D2AC6F9-E9EA-473B-90AC-DA9535C5F6B4}" srcOrd="1" destOrd="0" presId="urn:microsoft.com/office/officeart/2005/8/layout/process5"/>
    <dgm:cxn modelId="{278E005F-00CF-4803-A8CD-F83C18184956}" type="presOf" srcId="{2ADAC1CE-6031-4EDE-8343-7754C5211279}" destId="{296BCC04-8AE7-48CC-883D-6F47F2A0E1DC}" srcOrd="0" destOrd="0" presId="urn:microsoft.com/office/officeart/2005/8/layout/process5"/>
    <dgm:cxn modelId="{15241386-6074-49F1-A531-9E0CD75EC926}" srcId="{F203AEC1-53B8-4499-8579-9CD19CB5CA2C}" destId="{E16A2DA6-31D5-4A08-81D0-E084937F19B3}" srcOrd="2" destOrd="0" parTransId="{4DFB5C08-5210-4382-9E3E-1486E38ED46B}" sibTransId="{380E37DC-4E7B-434B-85DF-121AE3A3E2A6}"/>
    <dgm:cxn modelId="{D2FAAA49-196E-4E26-AAF7-E410DAF75FA8}" type="presOf" srcId="{BB399B58-C992-46DE-9C78-81B16F9BFFD0}" destId="{AFF974B0-C847-41A6-9FF0-84F119E88C30}" srcOrd="0" destOrd="0" presId="urn:microsoft.com/office/officeart/2005/8/layout/process5"/>
    <dgm:cxn modelId="{9025E8CB-0C58-4F02-B39D-4563BACEF471}" srcId="{F203AEC1-53B8-4499-8579-9CD19CB5CA2C}" destId="{2ADAC1CE-6031-4EDE-8343-7754C5211279}" srcOrd="4" destOrd="0" parTransId="{24234D9E-8881-4932-AC54-FDB218F330C9}" sibTransId="{C77843E7-9BB0-41CD-9EFE-06CE1D228BD4}"/>
    <dgm:cxn modelId="{E9287E63-140B-416C-AE86-B0D4C215F418}" type="presParOf" srcId="{299E626F-67FF-4B1B-AC92-24D95FBA9966}" destId="{AD1FC0AB-6616-43CD-9D7C-530706FB224E}" srcOrd="0" destOrd="0" presId="urn:microsoft.com/office/officeart/2005/8/layout/process5"/>
    <dgm:cxn modelId="{6A5832A3-AB4B-47C5-B828-77FAA0429C9A}" type="presParOf" srcId="{299E626F-67FF-4B1B-AC92-24D95FBA9966}" destId="{E4CD4EBB-5ECF-4E1B-98E4-9FADE5F601F8}" srcOrd="1" destOrd="0" presId="urn:microsoft.com/office/officeart/2005/8/layout/process5"/>
    <dgm:cxn modelId="{56CE8A91-354C-4B4C-832B-92E400C86833}" type="presParOf" srcId="{E4CD4EBB-5ECF-4E1B-98E4-9FADE5F601F8}" destId="{6D2AC6F9-E9EA-473B-90AC-DA9535C5F6B4}" srcOrd="0" destOrd="0" presId="urn:microsoft.com/office/officeart/2005/8/layout/process5"/>
    <dgm:cxn modelId="{26B4A504-9900-44A4-B5E9-4DC692764CCA}" type="presParOf" srcId="{299E626F-67FF-4B1B-AC92-24D95FBA9966}" destId="{2F2573EE-E979-43C0-8243-01F77BCF9A33}" srcOrd="2" destOrd="0" presId="urn:microsoft.com/office/officeart/2005/8/layout/process5"/>
    <dgm:cxn modelId="{B1E5BB5B-624F-41C3-AFA7-A55388E8787F}" type="presParOf" srcId="{299E626F-67FF-4B1B-AC92-24D95FBA9966}" destId="{A7E0ABA1-35ED-4DF4-8371-5D4D260FC198}" srcOrd="3" destOrd="0" presId="urn:microsoft.com/office/officeart/2005/8/layout/process5"/>
    <dgm:cxn modelId="{2D2683C3-4830-47AF-A668-611D88455B78}" type="presParOf" srcId="{A7E0ABA1-35ED-4DF4-8371-5D4D260FC198}" destId="{8CBE4CFD-EB2C-4FB4-B27B-0AA3B3D580EB}" srcOrd="0" destOrd="0" presId="urn:microsoft.com/office/officeart/2005/8/layout/process5"/>
    <dgm:cxn modelId="{343AC78F-2216-4651-85E1-B700B9DE3906}" type="presParOf" srcId="{299E626F-67FF-4B1B-AC92-24D95FBA9966}" destId="{FCB5F850-7EF4-4513-8E11-18EBFE52C409}" srcOrd="4" destOrd="0" presId="urn:microsoft.com/office/officeart/2005/8/layout/process5"/>
    <dgm:cxn modelId="{47E0779C-DA4F-4368-8D7B-B935A32F9CA0}" type="presParOf" srcId="{299E626F-67FF-4B1B-AC92-24D95FBA9966}" destId="{D173495D-0FAD-4B2E-927A-EFB9B7E2DFDA}" srcOrd="5" destOrd="0" presId="urn:microsoft.com/office/officeart/2005/8/layout/process5"/>
    <dgm:cxn modelId="{0653F887-6BEC-4CDB-ADD5-60605534C309}" type="presParOf" srcId="{D173495D-0FAD-4B2E-927A-EFB9B7E2DFDA}" destId="{839AAF85-81D7-457E-A148-434204F07E81}" srcOrd="0" destOrd="0" presId="urn:microsoft.com/office/officeart/2005/8/layout/process5"/>
    <dgm:cxn modelId="{8FB8794C-BA49-4C24-BF8D-83D80255385A}" type="presParOf" srcId="{299E626F-67FF-4B1B-AC92-24D95FBA9966}" destId="{AFF974B0-C847-41A6-9FF0-84F119E88C30}" srcOrd="6" destOrd="0" presId="urn:microsoft.com/office/officeart/2005/8/layout/process5"/>
    <dgm:cxn modelId="{E94D1E61-DDBC-4720-B6D1-07C6D53FF35A}" type="presParOf" srcId="{299E626F-67FF-4B1B-AC92-24D95FBA9966}" destId="{FE828BC3-D0CA-4A50-B2F6-7AF529532855}" srcOrd="7" destOrd="0" presId="urn:microsoft.com/office/officeart/2005/8/layout/process5"/>
    <dgm:cxn modelId="{BD801EAE-24AA-49B4-8F76-560F6A29AA12}" type="presParOf" srcId="{FE828BC3-D0CA-4A50-B2F6-7AF529532855}" destId="{BC098115-8BC2-4F97-A15E-6BAC8C29935A}" srcOrd="0" destOrd="0" presId="urn:microsoft.com/office/officeart/2005/8/layout/process5"/>
    <dgm:cxn modelId="{AF1D177B-FFAB-47D9-BB00-75960E4D4703}" type="presParOf" srcId="{299E626F-67FF-4B1B-AC92-24D95FBA9966}" destId="{296BCC04-8AE7-48CC-883D-6F47F2A0E1DC}" srcOrd="8" destOrd="0" presId="urn:microsoft.com/office/officeart/2005/8/layout/process5"/>
    <dgm:cxn modelId="{F0E5141C-B7C7-49F5-B639-F1AA57642B66}" type="presParOf" srcId="{299E626F-67FF-4B1B-AC92-24D95FBA9966}" destId="{D06D7BE8-C7D5-4874-B846-F1DAD644E57A}" srcOrd="9" destOrd="0" presId="urn:microsoft.com/office/officeart/2005/8/layout/process5"/>
    <dgm:cxn modelId="{92E5ADB3-3E7B-4C05-A960-F914C7225580}" type="presParOf" srcId="{D06D7BE8-C7D5-4874-B846-F1DAD644E57A}" destId="{F425DA34-52A3-4CD7-B012-688221781E73}" srcOrd="0" destOrd="0" presId="urn:microsoft.com/office/officeart/2005/8/layout/process5"/>
    <dgm:cxn modelId="{91113251-75E7-4972-98F3-B82F45E2597F}" type="presParOf" srcId="{299E626F-67FF-4B1B-AC92-24D95FBA9966}" destId="{3DA8F9C3-79C4-43EF-B3BF-0AC8665A4759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1FC0AB-6616-43CD-9D7C-530706FB224E}">
      <dsp:nvSpPr>
        <dsp:cNvPr id="0" name=""/>
        <dsp:cNvSpPr/>
      </dsp:nvSpPr>
      <dsp:spPr>
        <a:xfrm>
          <a:off x="7233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Student’s Request: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To instructor, CC Regional Coordinator</a:t>
          </a:r>
          <a:endParaRPr lang="en-US" sz="1500" kern="1200" dirty="0"/>
        </a:p>
      </dsp:txBody>
      <dsp:txXfrm>
        <a:off x="7233" y="533479"/>
        <a:ext cx="2161877" cy="1297126"/>
      </dsp:txXfrm>
    </dsp:sp>
    <dsp:sp modelId="{E4CD4EBB-5ECF-4E1B-98E4-9FADE5F601F8}">
      <dsp:nvSpPr>
        <dsp:cNvPr id="0" name=""/>
        <dsp:cNvSpPr/>
      </dsp:nvSpPr>
      <dsp:spPr>
        <a:xfrm>
          <a:off x="2359355" y="913970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359355" y="913970"/>
        <a:ext cx="458317" cy="536145"/>
      </dsp:txXfrm>
    </dsp:sp>
    <dsp:sp modelId="{2F2573EE-E979-43C0-8243-01F77BCF9A33}">
      <dsp:nvSpPr>
        <dsp:cNvPr id="0" name=""/>
        <dsp:cNvSpPr/>
      </dsp:nvSpPr>
      <dsp:spPr>
        <a:xfrm>
          <a:off x="3033861" y="533479"/>
          <a:ext cx="2161877" cy="1297126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Instructor:</a:t>
          </a:r>
          <a:br>
            <a:rPr lang="en-US" sz="1500" kern="1200" dirty="0" smtClean="0"/>
          </a:br>
          <a:r>
            <a:rPr lang="en-US" sz="1500" kern="1200" dirty="0" smtClean="0"/>
            <a:t>Yes or No</a:t>
          </a:r>
        </a:p>
      </dsp:txBody>
      <dsp:txXfrm>
        <a:off x="3033861" y="533479"/>
        <a:ext cx="2161877" cy="1297126"/>
      </dsp:txXfrm>
    </dsp:sp>
    <dsp:sp modelId="{A7E0ABA1-35ED-4DF4-8371-5D4D260FC198}">
      <dsp:nvSpPr>
        <dsp:cNvPr id="0" name=""/>
        <dsp:cNvSpPr/>
      </dsp:nvSpPr>
      <dsp:spPr>
        <a:xfrm rot="21599912">
          <a:off x="5387575" y="913931"/>
          <a:ext cx="462151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21599912">
        <a:off x="5387575" y="913931"/>
        <a:ext cx="462151" cy="536145"/>
      </dsp:txXfrm>
    </dsp:sp>
    <dsp:sp modelId="{FCB5F850-7EF4-4513-8E11-18EBFE52C409}">
      <dsp:nvSpPr>
        <dsp:cNvPr id="0" name=""/>
        <dsp:cNvSpPr/>
      </dsp:nvSpPr>
      <dsp:spPr>
        <a:xfrm>
          <a:off x="6067722" y="533401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Instructor emails student &amp; regional coordinator </a:t>
          </a:r>
          <a:endParaRPr lang="en-US" sz="1500" kern="1200" dirty="0"/>
        </a:p>
      </dsp:txBody>
      <dsp:txXfrm>
        <a:off x="6067722" y="533401"/>
        <a:ext cx="2161877" cy="1297126"/>
      </dsp:txXfrm>
    </dsp:sp>
    <dsp:sp modelId="{D173495D-0FAD-4B2E-927A-EFB9B7E2DFDA}">
      <dsp:nvSpPr>
        <dsp:cNvPr id="0" name=""/>
        <dsp:cNvSpPr/>
      </dsp:nvSpPr>
      <dsp:spPr>
        <a:xfrm rot="5411501">
          <a:off x="6915907" y="1981897"/>
          <a:ext cx="458361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5411501">
        <a:off x="6915907" y="1981897"/>
        <a:ext cx="458361" cy="536145"/>
      </dsp:txXfrm>
    </dsp:sp>
    <dsp:sp modelId="{AFF974B0-C847-41A6-9FF0-84F119E88C30}">
      <dsp:nvSpPr>
        <dsp:cNvPr id="0" name=""/>
        <dsp:cNvSpPr/>
      </dsp:nvSpPr>
      <dsp:spPr>
        <a:xfrm>
          <a:off x="6060489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Regional Coordinator arranges date/time/facilities</a:t>
          </a:r>
          <a:endParaRPr lang="en-US" sz="1500" kern="1200" dirty="0"/>
        </a:p>
      </dsp:txBody>
      <dsp:txXfrm>
        <a:off x="6060489" y="2695356"/>
        <a:ext cx="2161877" cy="1297126"/>
      </dsp:txXfrm>
    </dsp:sp>
    <dsp:sp modelId="{FE828BC3-D0CA-4A50-B2F6-7AF529532855}">
      <dsp:nvSpPr>
        <dsp:cNvPr id="0" name=""/>
        <dsp:cNvSpPr/>
      </dsp:nvSpPr>
      <dsp:spPr>
        <a:xfrm rot="10800000">
          <a:off x="5411926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5411926" y="3075847"/>
        <a:ext cx="458317" cy="536145"/>
      </dsp:txXfrm>
    </dsp:sp>
    <dsp:sp modelId="{296BCC04-8AE7-48CC-883D-6F47F2A0E1DC}">
      <dsp:nvSpPr>
        <dsp:cNvPr id="0" name=""/>
        <dsp:cNvSpPr/>
      </dsp:nvSpPr>
      <dsp:spPr>
        <a:xfrm>
          <a:off x="3033861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Regional Coordinator lets Fisher/</a:t>
          </a:r>
          <a:r>
            <a:rPr lang="en-US" sz="1500" kern="1200" dirty="0" err="1" smtClean="0"/>
            <a:t>EdTech</a:t>
          </a:r>
          <a:r>
            <a:rPr lang="en-US" sz="1500" kern="1200" dirty="0" smtClean="0"/>
            <a:t> know of date/time</a:t>
          </a:r>
          <a:endParaRPr lang="en-US" sz="1500" kern="1200" dirty="0"/>
        </a:p>
      </dsp:txBody>
      <dsp:txXfrm>
        <a:off x="3033861" y="2695356"/>
        <a:ext cx="2161877" cy="1297126"/>
      </dsp:txXfrm>
    </dsp:sp>
    <dsp:sp modelId="{D06D7BE8-C7D5-4874-B846-F1DAD644E57A}">
      <dsp:nvSpPr>
        <dsp:cNvPr id="0" name=""/>
        <dsp:cNvSpPr/>
      </dsp:nvSpPr>
      <dsp:spPr>
        <a:xfrm rot="10800000">
          <a:off x="2385298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2385298" y="3075847"/>
        <a:ext cx="458317" cy="536145"/>
      </dsp:txXfrm>
    </dsp:sp>
    <dsp:sp modelId="{3DA8F9C3-79C4-43EF-B3BF-0AC8665A4759}">
      <dsp:nvSpPr>
        <dsp:cNvPr id="0" name=""/>
        <dsp:cNvSpPr/>
      </dsp:nvSpPr>
      <dsp:spPr>
        <a:xfrm>
          <a:off x="7233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Fisher/</a:t>
          </a:r>
          <a:r>
            <a:rPr lang="en-US" sz="1500" kern="1200" dirty="0" err="1" smtClean="0"/>
            <a:t>EdTech</a:t>
          </a:r>
          <a:r>
            <a:rPr lang="en-US" sz="1500" kern="1200" dirty="0" smtClean="0"/>
            <a:t> sets up Exam in Carmen &amp; sends pertinent information to the regional coordinator </a:t>
          </a:r>
          <a:endParaRPr lang="en-US" sz="1500" kern="1200" dirty="0"/>
        </a:p>
      </dsp:txBody>
      <dsp:txXfrm>
        <a:off x="7233" y="2695356"/>
        <a:ext cx="2161877" cy="1297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DD19-B787-4246-A905-2C38C65579F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360F-1470-47C4-84C7-7656A2C36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DD19-B787-4246-A905-2C38C65579F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360F-1470-47C4-84C7-7656A2C36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DD19-B787-4246-A905-2C38C65579F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360F-1470-47C4-84C7-7656A2C36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DD19-B787-4246-A905-2C38C65579F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360F-1470-47C4-84C7-7656A2C36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DD19-B787-4246-A905-2C38C65579F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360F-1470-47C4-84C7-7656A2C36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DD19-B787-4246-A905-2C38C65579F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360F-1470-47C4-84C7-7656A2C36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DD19-B787-4246-A905-2C38C65579F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360F-1470-47C4-84C7-7656A2C36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DD19-B787-4246-A905-2C38C65579F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360F-1470-47C4-84C7-7656A2C36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DD19-B787-4246-A905-2C38C65579F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360F-1470-47C4-84C7-7656A2C36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DD19-B787-4246-A905-2C38C65579F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360F-1470-47C4-84C7-7656A2C36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DD19-B787-4246-A905-2C38C65579F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360F-1470-47C4-84C7-7656A2C36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DDD19-B787-4246-A905-2C38C65579F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C360F-1470-47C4-84C7-7656A2C36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BSBA Make-Up Exam Process:</a:t>
            </a:r>
            <a:br>
              <a:rPr lang="en-US" dirty="0" smtClean="0"/>
            </a:br>
            <a:r>
              <a:rPr lang="en-US" sz="3100" dirty="0" smtClean="0"/>
              <a:t>(Assumes Permission is Granted)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BSBA Make-Up Exam Process: (Assumes Permission is Granted)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Spears, Randy</dc:creator>
  <cp:lastModifiedBy>Spears, Randy</cp:lastModifiedBy>
  <cp:revision>3</cp:revision>
  <dcterms:created xsi:type="dcterms:W3CDTF">2010-10-20T20:49:29Z</dcterms:created>
  <dcterms:modified xsi:type="dcterms:W3CDTF">2011-01-25T16:25:03Z</dcterms:modified>
</cp:coreProperties>
</file>