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1" r:id="rId3"/>
    <p:sldId id="272" r:id="rId4"/>
    <p:sldId id="256" r:id="rId5"/>
    <p:sldId id="266" r:id="rId6"/>
    <p:sldId id="267" r:id="rId7"/>
    <p:sldId id="261" r:id="rId8"/>
    <p:sldId id="260" r:id="rId9"/>
    <p:sldId id="269" r:id="rId10"/>
    <p:sldId id="262" r:id="rId11"/>
    <p:sldId id="259" r:id="rId12"/>
    <p:sldId id="270" r:id="rId13"/>
    <p:sldId id="263" r:id="rId14"/>
    <p:sldId id="268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62" y="94310"/>
            <a:ext cx="5709634" cy="66285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33588" y="610501"/>
            <a:ext cx="4575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Tony Kushner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07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encrypted-tbn2.gstatic.com/images?q=tbn:ANd9GcTKxIFz0SmtG_h2zehTXCj3LSLWofqtrhEQ1hOrmrCicPxAL3K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70" y="495585"/>
            <a:ext cx="5048520" cy="58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8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mmarabdulhamid.com/wp-content/uploads/2014/06/PartisanPoli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74" y="824248"/>
            <a:ext cx="8163847" cy="483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8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sletter.blogs.wesleyan.edu/files/2010/12/Frank-Wood-as-Roy-Cohn1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08" y="605307"/>
            <a:ext cx="8614358" cy="574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7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otpi.com/wp-content/uploads/2014/06/02021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214" y="910047"/>
            <a:ext cx="7500828" cy="433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229" y="600015"/>
            <a:ext cx="6306824" cy="565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2friendsllc.com/wp-content/uploads/2014/08/Progress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0" y="474754"/>
            <a:ext cx="8299316" cy="604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2cdn4static.sharpschool.com/UserFiles/Servers/Server_5439645/Image/Community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2" y="734097"/>
            <a:ext cx="11373407" cy="558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d/de/Tony-kushner.1978-gradu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32" y="0"/>
            <a:ext cx="4634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86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lincoln movie"/>
          <p:cNvSpPr>
            <a:spLocks noChangeAspect="1" noChangeArrowheads="1"/>
          </p:cNvSpPr>
          <p:nvPr/>
        </p:nvSpPr>
        <p:spPr bwMode="auto">
          <a:xfrm>
            <a:off x="155575" y="-846138"/>
            <a:ext cx="11715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QDxUUDxQQFBQUFRUQEhQUFRQPFRUVFBcWFhcUFhUYHSggGBolHBQVIT0hJSkrLi4uFx8zODMsNygtLisBCgoKDg0OGhAQGiwfHR0vMDUrOCwsLCwsNCwsNC8sLCwsLCwsLCwsLCssLCwsLCwsLCwsLCwsNywsNyw3Kyw3K//AABEIAJ8BPgMBIgACEQEDEQH/xAAcAAEAAAcBAAAAAAAAAAAAAAAAAQIDBAUGBwj/xABHEAACAQIEAwUFBAYHBgcAAAABAgADEQQSITEFQVEGEyJhcQcygZGhQlKxwRQjYnLR8BVTc4Ki4fEIMzRDssImNVRjkpOj/8QAFgEBAQEAAAAAAAAAAAAAAAAAAAEC/8QAGxEBAQEBAQEBAQAAAAAAAAAAAAERIQIxQRL/2gAMAwEAAhEDEQA/AO4xEQEREBERAREQEREBERAREQEREBERAREQERJXYAXOwgRM0ntL7QKeGzCkEfL4SxNwWG6oi6taxFyVFwbXsZbdruPNUJpUyyrZgQNCzBSwB6g6aec0jC8JDKHrlbXJSxvsbC5Gx01G4tvpAyGN7b18bTAPgpkEsES5YaEAp4iRoPmZrveDEu6qStKmuc2H6OGZ72D2sGBCmxIsPiLXFRczCkD+pvcqgKFgxy3N+V28ufqI8ax1PCA06JVQSNrmwFrB1tpfMwO/uqYGn489y75VYLYGx8WUbAi+p1I1HUzBYjEm92W1/UXsNCLy+4ziNSALC/hKkspHMi5/LnMNUrkixOn88oF0mMFrMMw8wLj0JmR4VxHLmVS+UeJb6EEar7p0NwDcai1xtNflSnUsPx6fzvA6hS9oWNaqjpiSVIVQpyqgKDY3Gt+Z535TuvZviwxmFp1l+2DcbWIJUgjkbjaePGqkHTQb289rzpXs19oLYA9y/ios2axY2p3AAC6Eg6fWB6NkJZ8I4nTxVFatBg6NsQQbEbg25gy8gJGJCAiRkICRiQgRiIgIiICIiAiIgIiICIiAiIgIiICIiAiIgJrvavindJYHXkOp3/IzYpo/b/B5hfNlJ0U7HXQ2PWxt/HkGi4jifc1GzAFSxZHsb3NrHqOWnl86PCnrYpKj1FBtmy5AVuQrNqBblexWwJFt5YLQWsypaoWYikqEWBcmw2Ogvy26dJ1LjnZ8UcEtOicuRQrVALMCdTUvuAWvfoG6CBpOOxNAOlRC1Mqcjo91Urrz2bmfiNBaad2yxKM5ze9fLayEkKSDd9+Q+cxfFMc4q1FqHx+47ACzFSbEjkfTSYrFYuo2lQkgeFb62sNLHe3xgY/FPdjyvyGmnzlsTK9RCdSLbm38OstzARECBNm0l/wypkdWPXTbXTz05jeY+VUqW9bEanrpp00geiPZbxNHf9WSC1lqgr3bE5Cy516rlIza3BUXnUZ5a9nfH3wuIp1T4kpnIMx2Vhqg8tB1t+Pp/C1g6Ky6qwDKeoIuIFaIiAiIgIiICIiAiJCBGIiBCRiIEJGIgIiICIiAiIgIiICIiAlhxnhq4mi1NgNQbX5GX8QOL9muFNT4xTWoNaYqMbqBqi2GvqQdPpOm4jF+E321H010lHivB0WscUpIbJ3bDkcxAzdQdLfG81fifFLDLcXJKDNYdLAAc/Ly3MDkfbfB0UxT92WTxE2sWAvbQN0vfTW2g5TBjHFPCSrAj38igjpYW016/wCc2XtVgCzFtbBigFrEEakfnbz+erYzDsgsy8hbfrf8SfpAlxOIpsBoCTuQCv1/KWlXIfs2/aBN/W21pFv3eXX67SlU02/jAt2FjISq66XEpQF5OAOZ+UkiBeJiQqgJfbU7G/Ig33GnKeiPYh2jWvgBRqVkatTZgtMm1RaX2dDuL32vYEDlPN6LK9FijBkLKw1VlJUg9QRqIHtSJwX2d+15qAanxWpUqoAO5qBO8q3vqrke8LW1OvrOudm+2GD4gCcJWViPeQ3p1B5lGsbeY0gZ6IiAiIgIiICIiAiIgIiICIiAiIgIiICIiAiIgIiICIiBSxNIOjKdmBB+InH8V2wwlMke8wAGVVABuNSahvcm51E67j8P3tJ6dyM6MlxuMwIuPnPNnazsTisBXbMrPSC+GsqkoybC5t4WFtQdfUawL2pxelXrhgzakBV7sA+I2tfMQoN7E72lXiGDQUC27P4r6bZmtb4a2mncOp3dQpucwvvrrb5XnROL1KY8IX/d0/QZrAan5dYGhY3h9kzKFsbW209RuNt9RrMJWpWNgR8L/nN/OHLUTbuw1jlDaGxubjqBtbz9JpnGcM1N1J5jy3ub7bjXfnAsVpWS+v8Ar/I+UsysvGY2tfQ8pQtAoWkVWV0pXufuqW/IfUyRFgVaS6SrTp3Ouw+sgi7ecuKiWGn+kC3qabSQMQQQSCNiDYj0MqMLymRAy/Du0+Mw7A0cXikI/wDddl+KsSp+U7B2G9sKVAKXE8qPsMQg/Vt/aINUPmLj92cFMZ4Hs/CYtKyB6LpUU7MjB1PxErzx1wXtDicFUz4WtUpNzynwt5Mp0YeonU+zftzdVy8Qod4QNKlCyEn9pGNviD8IHcoiICIiAiIgIiICIiAiWtfHKjBbMSeljzItv5GUhxVD97mdt7b2+YgX8THrxZCCbPp5dduflJ6XEkZrajTNc6CxAI1v5wL2JKrg7EH01k0BERAREQEREBLPjFHPhqq2BzU3FjqDdToZeSBEDzGMAq4pTolmCk+dze/0l92jJoVsoN7qL+ulwfjM52vpYLDYqq+IIsl1SgCQGY7s/Mjy8/hNWSg+LpPUsbpUKBDowTIjroeVm+VoFOtxIEWIJHXYhuoPLceRtNaxwJYk3PmdzrzMyGIpsnvX6g6jXaWuI1H5/wA+v1gYuoZTG8q197Sku8C87q2HdurpTH+Jj+AlogmRxgthaIH2nq1T8CKQ/wChpZ0V1gXGEpXa/wBlRr6nYfjKlYysq5Vt8/Mnf+fKWtWoLwKNQygzSarWHSUS/lAmvJZLeIE15FDJLyZIHtqIiAiIgIkJgsPxt+7SpURMj13wpyk3U989FH13BKrcaWzc7QM9EscPxEPXelYgoqsGOzXuGC/u+G/7wlpgOPLWZVVSrlyjo5ysq5KjpUFveRhT0PrzBEDMxMXV4rlp4lsn/DZtM3v5aS1enh963PaQq8VK4WrXyo3dI9TKjkhsiZ7ZioseW0Capw1ib5ha7G1t8zFtfLUyQcJI1DC9iNvvADX5TKqbiWGPxjJVo00C/rTUBLX8ORCwsBvqLQLduDnkV1Cg3B3ANz8SbyNPhBBvmGqhTYEXsAL/AEkn9O5cPUqOhz0qjUXRDmuyakoeYKeL005SviuKFKqoqZu8UGiwbRzfxqTbw2WzX1uL9IFxw/CGkCCQbkHTTlLuUmrgMFO520P47S0pY1ji6lGwypRo1g1zcmq9dSpHQdyDf9rygZCJi04oTiWo5UGUqLlzmOZC/hTLytbeWR7SEVGpmkQ6mots99aZFx7ul1eiR170DkYGwxLKljSaxpMtiKS1iQ19WZlyjT9neU+C8TGJQsMotYFQxZ0a1ylRSAUcaaQMjERAREQMLX7KYOpiP0iphqDVrhs7KGOYaBrHTNoNbXmre1Ps3VrIK+DUs4H65VKoWVRo92I2AsedrdJ0OQIvA8u4Gg9QMH8Vxfw6kdQb2vraWWNC0rqotoHItfwn3fUeY6zsftG4JhsLSVsLRp0qtTOD3YyBlVbkFAQDqQb9fWcH4hizsANRqbW33AI8rD4QLDEEFtP4ymN5AtO69jvYzh2wlOpxI1u+dRUemr92lNTqFNhe9t9YHJOMUsqIPuLTpepyszW/vM0tsGthf5S77S1lbEMtPVEJCnrc7/LKPhMbWq7qOVl+POBNicQWOVdpaVanJfiesmqvYZRv9o9T0HlKOWBACJEiQgBEheIEbyanvJJNT3ge3JK7hQSxAA1JOgAHMmTSBF94FlR4zh3YKlegzMbKq1EYk9AAdZfTk3YLhdOn2k4lZKa5AWpjKBlFRlYldNOe06zJKthMbh+C0ky2zkI7VkVnZlV3ZnLZdibuxF72vpaZEzTOAYvFvxTEUa2IZqNABqa93RVnzBffYKNBc+7baLUbLQ4TSSoKirZx3gz/AGmFUhmDH7QuqnXawhOE0g1Jst3ohhSck5gHBDKTzBvsdLgHlKnFahXD1WQ2Zabsp00IUkHXzmpezTtyOJUQlcouKRbuo0FRRb9ao+IuOV+hEaY2x+HIVrKQbV7974jrmQUzb7vhUbSFThytRek5dkqK1Nrsb5WXKQCNtOkn4jRepSZaVRqTn3aiqj2I11VwQRy/AjeYPsBicRXwSVsZVNSpULaBKdNUCOygAKLkkAXuT5WlGwYejkBF3a5vdjmOwFh0GkpYzArVZGJcNTLFCrFbZhlPrpNY7S9qqv6WuA4atN8Uwz1alS5pYenzdgNWaxGnmOsuqPZnE2vV4njmqczTXDUaYPlT7o6eRJk0ZheD0QqrkBVWZ7N+sDO98zvmvmbU6nXUyehwumi0VXNagMtK7E2GUprf3vCbazG8Dp4uliKlPFVRXpZFejV7taTXzMGR8uhNsuwEh2q7RfogSnSUVMTXOShSJsCdBmb9kXEaM/LKpwxGrGreoHZadNsrsoK0md1BHrUf1vMJh+z+McZsRxLEBzuuHpYelSXyUPTdj8WMoDi9fh9enS4hUWvRqnLSxWQUmVuSVlXw9PELRuK2VcAoqtUBcM2UsAxynKuUXHpKNbgtF64rMl6ilWDXbdA6g5b22c+uVPuraXtE7rhar0qhptTRqoYKr+4pbKQwNwbctZjPZ5xOpi8AmIrVGdqpc2K00CBWZbAIo6c7xvcRn/0Ve9NTXMUFM6m2UEsNPVjrKOHoU6VQ+ImpUA99szstPbfUgZ/8UvZz/wBp9aolXBnD5u9BrNTyjMbqqsbDn4QdJPXr+Zq+Ztx0CUcTikpC9V0QE2BdggueVzzmA7GdrafEKW6rWUfrKdxfTTOov7p+kzmPwiVqbJVRHRgQVcBlNxzBll2bCzEcNjqVUkUqlNyNSEdXIB5mx02MuJpHsbw1NOC4dqaKpqCo7kDVm71x4m3awAGvITd5UIiIGre0LgD4zDDuQDVpMXUbFgylWQHkTcH4TzV2g4Y9KqyujoR9llZSPLWevpSqYZGN2RCdrkAm3qYHAvY57Oziai43GKRRptmoU2Fu9cbOb/YB+ZHTftXa7Fdzw7FVPuYes/TZG+sy6rYaachOX+2jt1RwuGrYFQXxFellIt4KdOpcFmb71gbAeRPmHn1a2apc+Z+O5lFGsCZHDizDz0+eklT87269B84E6Uvnv6SUkctTJ3e+g25nqesptpAlMlkTIWgQkTG20hASenJQJMp1ge3IiIHMuww/8R8V2+x+Kzps5H2S4rRo9peK97VpKrBbMzhRdcgK3O5GvynRK/anBoCWxWGFt/1in6AzM4tZiaT2cYHjePHRaf1CTaeE479Iw9OsAVFRBUUHcK2q3+FjNJ7K4+k3HcbkdSKqp3ZvcOyBc4U7G1jJ6+xZ+t24z/w1b+yqf9BnN+H9ju/4XgMTg7U8XSoUyGHgNUZQLFh9oDYnTcHQ6dA7T45KGDqtVYKDTdF3JLMpCqANSTMZ7OMUj8Mw6KylqVJKVQC4ysBsQdRLe3EnxJ2I7XLjlNOqO7xNLw1UPhzEaFlB89xyMrezkg8LoEXse830/wCa8x3bXsm1SouMwJKYqlrZdO9G3/ytceYuDMp2BXLw2iLWsHBG1j3jXFuWvKSXuGcar7OADxjijP8A70uBruEFSoNPL3PkJ0yc17Vdn8Vg+JDifDUNYN4cXhgbM6mysU63AB6grfW82XB9uMG9MM9Q0Tzp10alUU8wVI1PpePPJlX13sbJOd4ps3aimKgPgojuvXu3P/c/ymzcI49+mYhhh1f9Hpp4qroyd5UY6LTzWNgASTbXMJi+23ZyrUxFDHYIBsThjY0ycorUtbpfk1mYf3j5S3s1I3Oah7UUQ8POf+sTLY211HTpeXdDtthLDvqgw9S3io1waNRTsRY+9rzFxMVxek/F61FKQdcFTbvatVlKd8RcBKanUjfxW5+l57uzIvn6zdaox4SzNfN+hljfe/c85j/ZT/5Ph+elQ/HvHmV7V4hKPD8QWYIO5qIt/vMhVVA6kkC0032cdqsLheF0KNeoyVEz5l7qsbXdiNQpGxEvyn46XNR7Ug/0pwzp3mIvt/VaS94J2pp43FVKWGV2p0qau9VlemC7sQqKGAJ0ViT6TE9rsWi8X4YrMoIesSLgWzJlW/qdPWPV4kYj2gdkKtGp/SHCiyVafiq06elxuaiDmeqbEee+xdgu2VPidDXKmIQfrqd//wBE6ofptNrnKfaB2Sq4Kr/SPCRlamTUrUlHUkvUUfaU3OZPiJMzsXd+tm9kDX4Fg/3H8v8AmPNxmneyBbcDwn7tQj0NWoR9JuM3GSIiAiIgJ5+/2i+FLTxmHrqPFXpulTzNErZvlUt/dE9Azzv7fuJd7xJaI2w9ED+9VJdvoKcDlZa1vL8pUqaMbSk0qudj5D8IExFh/O8pGVG+kp+mg68zAlPn8pAmRC/6yUwISIF5FUvJ2NtBAlY20EJvJJNT3ge3pBluLGRiBiE7L4JRYYTCAf2NP+EiezOD/wDS4X/6af8ACZaJMElKkFUKoAVQFUDQAAWAA6WkQg6CTRKIWi0SMCEASMQISBUHcSaIEIkYgUygOpAPwBkwMmiBDeLSMQIWmOxHAMLUcvUw+Hd2952pozHS2pI6TJRAlp0wqgKAAAAANAANgJEiRiBRwmFSigSkiogLEKgCqCxLNYDqST8ZWiICIiAiIgJ5f9sikcbxV+fdEencp/Az1BPN/t5w2TjBb+tw9J/iC6f9ogcxYyp9geVx/PzlI7ypTOhHxgVstgL69B+Zkj256npyEnqf5Sll6wJGYmFS5kzN0lQHKLnc7QIOcu0tybyJN5CAk1PeSyanvA9vREQEREBERAREQEREBERAREQEREBERAREQEREBERAREQEREBPOv8AtCVr8VRfu4Wn82qVT+AE9FTyr7XuId/xrFHlTZaC+lJQD/izQNKMmpnWSwu8C7c6ykxlesRLc9TtAL1O34yk73NzDteQgIiIEJNT3ksmp7wP/9k="/>
          <p:cNvSpPr>
            <a:spLocks noChangeAspect="1" noChangeArrowheads="1"/>
          </p:cNvSpPr>
          <p:nvPr/>
        </p:nvSpPr>
        <p:spPr bwMode="auto">
          <a:xfrm>
            <a:off x="5787366" y="3363923"/>
            <a:ext cx="378350" cy="3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lincolncottage.org/wp-content/uploads/2013/02/Lincoln-Mov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42" y="2885868"/>
            <a:ext cx="7793517" cy="389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hiraidvd.com/wp-content/uploads/2014/07/2014-05-Godzilla-Wallpaper-HD11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" y="39687"/>
            <a:ext cx="6245225" cy="46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9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.gr-assets.com/books/1354209439l/92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079" y="631567"/>
            <a:ext cx="3647493" cy="57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ecx.images-amazon.com/images/I/417YKMuVkgL._SY344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72" y="631567"/>
            <a:ext cx="3721189" cy="57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lv3.hbo.com/assets/images/movies/angels-in-america/slideshows/angles-in-america-0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16" y="79688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3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gels in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79" y="785611"/>
            <a:ext cx="8659551" cy="5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rttattler.com/images/NorthAmerica/NewYork/MoMA/Esquire/68-02_RoyCohnWithHa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14" y="100489"/>
            <a:ext cx="5112912" cy="652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oulpepper.ca/media/255460/angels_in_americ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25" y="0"/>
            <a:ext cx="4583761" cy="687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gPfXA7JgTxg/TCYK_flRzCI/AAAAAAAAXk8/BYXVY1Xe-9Q/s1600/6a00cd970c86034cd500e398e149d10004-500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72" y="231820"/>
            <a:ext cx="8242462" cy="619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31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1249</TotalTime>
  <Words>2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</dc:creator>
  <cp:lastModifiedBy>Grant</cp:lastModifiedBy>
  <cp:revision>26</cp:revision>
  <dcterms:created xsi:type="dcterms:W3CDTF">2014-11-30T23:36:38Z</dcterms:created>
  <dcterms:modified xsi:type="dcterms:W3CDTF">2014-12-05T04:25:52Z</dcterms:modified>
</cp:coreProperties>
</file>