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81AB-8910-4CC6-AEF1-D4B51B9A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B391E-13D3-4B04-BB60-7A13A7E20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3E848-CCAA-466F-8E25-53C3CF85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1C7A-E77F-435C-BFEC-9D205E35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4C290-EB4F-4CA9-8108-A5017C46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6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1066E-C140-459B-B9CA-6FAC3C03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7F2164-D2E6-47ED-A2AE-2F20284B1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6802E-5316-46BB-9715-BE3DB383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D46D1-3718-49BD-9E38-F2D86E1D3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908B-C7AE-4D16-A8AA-9804A93A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0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38471-513A-4269-B8FA-018ACF39DF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99D12-0802-4824-9BF9-08B6DBE3D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8EAC7-16CD-4A0B-9CB9-1176C1FFC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39DA0-DBCB-4928-ACEE-C16A4CAF9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BF2C-3793-4AF6-BD0B-17D70C996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46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39A28-C409-4010-ACD0-DF8D71FE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E2B7-2B60-4054-BB75-1568029D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7ADD6-89A4-42B7-89FF-04E3F996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DCE1-8BD1-4A25-9821-D3101D2A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0A5F7-91A5-43E7-9548-8EEDEC61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7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0AB4-5A12-4488-8474-E72786F5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4E435-5B70-41A6-832C-4D7EDAC60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F9201-4B79-4D7D-8383-66CB87B77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E2E5A1-680A-4B15-8F1B-99829A760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7A0F0-8013-4544-9BE5-28008BB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4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DE93-09EF-437F-9EA7-C5CCB7F54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7207-3E0D-4E87-902E-7FC183E87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58056-D6CE-4DBA-A503-086CDB284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3C119-7CCB-4916-8AA9-FE455159E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86F33-7CB0-41B0-A2C3-48C22C9A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146EE8-B493-46F4-B330-390E88B1B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2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1F05-1B8B-46EE-AF78-F51D41D1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0D9C8B-8C61-4266-AF45-EB5AC1BE4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B4638-B856-430D-B81C-B20CA6CBC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BE067A-43EC-49B5-BE1D-82A92F624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31B16F-887F-43C8-832D-BE177A3FC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5F2D06-A8A3-40E0-A092-6B592D7A1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D53FE-7FDB-419D-9E5D-08FDE2C7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FBB13-A92A-4FA9-9D34-8E26B004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2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296E-6C36-4376-BF20-529BB69A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B7185-F945-4726-9BBA-6DB47F495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FEBA6-A73F-45DE-877E-7D0E8704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C81E3-C9AB-41FD-A05B-24F07011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74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C6303-49B1-463D-865A-F9788714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6E2D4-3D5D-426B-BA9A-7F6FC055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4AA1C-7662-47DD-9D3D-6A9DEC38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6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A66C4-C088-468B-95E0-56808005C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D7A2-58FC-485F-8839-5F339DD0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4DD66-7FA4-4311-9576-7A26EAF8D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A5305-14FA-410A-B926-1E416EED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34490-3CFC-463B-9A7F-72747EA6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735F6-CBA5-4220-BC5F-C3778754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1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39A5-4AAB-4D0A-9498-4CA754E5C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303A1-25DD-43BF-ABB4-C82BEA3D4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716C8-E95D-48D6-8E68-164E40936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91633-72A2-4790-945B-50D42372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94A3D-BE93-4056-BE29-7B8EDC61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546C46-29A4-42DB-A73B-B51D013E8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5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C188-AED2-4772-B6C5-AB9BCA02F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CA156-C3FE-4B0E-B63D-36D220659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C30B-1FF1-45E2-9A36-C0CE8322F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AE6A-CFB9-43C2-A625-F6EA9244A622}" type="datetimeFigureOut">
              <a:rPr lang="en-US" smtClean="0"/>
              <a:t>4/9/2019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3995F-694F-4FB8-9EAA-115219CFD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C372-4A3B-4E24-8983-8841AA5CD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CEA4A-029D-4BA5-B8DE-C046EDB43E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8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8DE8-5F00-4BD6-B8A6-680398F0F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5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latin typeface="Berlin Sans FB Demi" panose="020E0802020502020306" pitchFamily="34" charset="0"/>
                <a:cs typeface="Aharoni" panose="020B0604020202020204" pitchFamily="2" charset="-79"/>
              </a:rPr>
              <a:t>Ohio State University Sports Nutrition Volunteer Program</a:t>
            </a:r>
            <a:br>
              <a:rPr lang="en-US" dirty="0"/>
            </a:br>
            <a:r>
              <a:rPr lang="en-US" sz="4000" dirty="0">
                <a:latin typeface="Berlin Sans FB" panose="020E0602020502020306" pitchFamily="34" charset="0"/>
                <a:cs typeface="Aharoni" panose="02010803020104030203" pitchFamily="2" charset="-79"/>
              </a:rPr>
              <a:t>Katie Kreinbrink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D50F67-9694-4F42-8BEF-87508A3C92BD}"/>
              </a:ext>
            </a:extLst>
          </p:cNvPr>
          <p:cNvSpPr txBox="1"/>
          <p:nvPr/>
        </p:nvSpPr>
        <p:spPr>
          <a:xfrm>
            <a:off x="311085" y="1785156"/>
            <a:ext cx="57849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Volunteers work in the Fuel Zones in each of OSU’s athletic training facilities and ensure that they are fully stocked at all times</a:t>
            </a:r>
          </a:p>
          <a:p>
            <a:pPr marL="457200" indent="-283464">
              <a:spcBef>
                <a:spcPts val="0"/>
              </a:spcBef>
              <a:buFontTx/>
              <a:buChar char="-"/>
            </a:pPr>
            <a:r>
              <a:rPr lang="en-US" dirty="0">
                <a:latin typeface="Berlin Sans FB" panose="020E0602020502020306" pitchFamily="34" charset="0"/>
              </a:rPr>
              <a:t>Fuel Zones are “snack rooms” where OSU student-athletes are able to get food for fuel before practices or workouts and to refuel after a practice or workout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Berlin Sans FB" panose="020E0602020502020306" pitchFamily="34" charset="0"/>
              </a:rPr>
              <a:t>Volunteers are also responsible for teaching student-athletes basic nutrition-related information by creating games, posters, etc.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2EBB77-55F3-47E1-891C-4F280F46F911}"/>
              </a:ext>
            </a:extLst>
          </p:cNvPr>
          <p:cNvSpPr txBox="1"/>
          <p:nvPr/>
        </p:nvSpPr>
        <p:spPr>
          <a:xfrm>
            <a:off x="5986472" y="1785156"/>
            <a:ext cx="57849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Berlin Sans FB" panose="020E0602020502020306" pitchFamily="34" charset="0"/>
              </a:rPr>
              <a:t>As a volunteer, I worked closely with the Sports Nutritionists in the Department of Athletics and learned a lot about what their jobs consist of.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Berlin Sans FB" panose="020E0602020502020306" pitchFamily="34" charset="0"/>
              </a:rPr>
              <a:t>As an OSU student-athlete, I gained a greater appreciation for the Sports Nutritionists that work with each sports team.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700" dirty="0">
                <a:latin typeface="Berlin Sans FB" panose="020E0602020502020306" pitchFamily="34" charset="0"/>
              </a:rPr>
              <a:t>I was also able to expand my knowledge about human nutrition and apply things that I learned in my classes while volunteering.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10481B-1ACE-4F5F-92D7-4B274E227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1" r="7205" b="4252"/>
          <a:stretch/>
        </p:blipFill>
        <p:spPr>
          <a:xfrm rot="5400000">
            <a:off x="8900952" y="3824553"/>
            <a:ext cx="3067467" cy="28924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E2A610-D9D4-4433-9185-BCAD924A3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t="843" r="23458" b="2065"/>
          <a:stretch/>
        </p:blipFill>
        <p:spPr>
          <a:xfrm rot="5400000">
            <a:off x="747935" y="4100380"/>
            <a:ext cx="2267285" cy="31409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935846-B368-4C16-BD7C-C2E73D8B5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48" y="4187387"/>
            <a:ext cx="2683848" cy="190924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19B9C6-A824-42B7-99F4-AA47DA29BDEF}"/>
              </a:ext>
            </a:extLst>
          </p:cNvPr>
          <p:cNvSpPr txBox="1"/>
          <p:nvPr/>
        </p:nvSpPr>
        <p:spPr>
          <a:xfrm>
            <a:off x="3987551" y="6096629"/>
            <a:ext cx="3997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Berlin Sans FB" panose="020E0602020502020306" pitchFamily="34" charset="0"/>
              </a:rPr>
              <a:t>Contact Information:</a:t>
            </a:r>
          </a:p>
          <a:p>
            <a:pPr algn="ctr"/>
            <a:r>
              <a:rPr lang="en-US" sz="2000" dirty="0">
                <a:latin typeface="Berlin Sans FB" panose="020E0602020502020306" pitchFamily="34" charset="0"/>
              </a:rPr>
              <a:t>Nicole Jontony – jontony.2@osu.edu</a:t>
            </a:r>
          </a:p>
        </p:txBody>
      </p:sp>
    </p:spTree>
    <p:extLst>
      <p:ext uri="{BB962C8B-B14F-4D97-AF65-F5344CB8AC3E}">
        <p14:creationId xmlns:p14="http://schemas.microsoft.com/office/powerpoint/2010/main" val="3936727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161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Aharoni</vt:lpstr>
      <vt:lpstr>Arial</vt:lpstr>
      <vt:lpstr>Berlin Sans FB</vt:lpstr>
      <vt:lpstr>Berlin Sans FB Demi</vt:lpstr>
      <vt:lpstr>Calibri</vt:lpstr>
      <vt:lpstr>Calibri Light</vt:lpstr>
      <vt:lpstr>Office Theme</vt:lpstr>
      <vt:lpstr>Ohio State University Sports Nutrition Volunteer Program Katie Kreinbrink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Ohio State University Sports Nutrition Volunteer Program Katie Kreinbrink</dc:title>
  <dc:creator>kkreinbrink2@gmail.com</dc:creator>
  <cp:lastModifiedBy>kkreinbrink2@gmail.com</cp:lastModifiedBy>
  <cp:revision>9</cp:revision>
  <dcterms:created xsi:type="dcterms:W3CDTF">2019-04-09T13:04:31Z</dcterms:created>
  <dcterms:modified xsi:type="dcterms:W3CDTF">2019-04-09T14:13:06Z</dcterms:modified>
</cp:coreProperties>
</file>