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handoutMasterIdLst>
    <p:handoutMasterId r:id="rId14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8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FB36D95-2A87-47C1-8F38-49E019BE127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E7080DD-FB17-440F-A689-8F777772D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10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06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4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quotes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695866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0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26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B5C881AA-F0C4-B947-803C-EA0A96934EAC}" type="slidenum">
              <a:rPr lang="en-US" sz="1600">
                <a:solidFill>
                  <a:prstClr val="black"/>
                </a:solidFill>
              </a:rPr>
              <a:pPr defTabSz="457200"/>
              <a:t>‹#›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rs.osu.edu/" TargetMode="External"/><Relationship Id="rId2" Type="http://schemas.openxmlformats.org/officeDocument/2006/relationships/hyperlink" Target="mailto:hrsstudentservices@osum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ine.osu.edu/hrs/current-ohio-state-students/curriculum-guides/pages/index.asp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dmissions.osu.edu/standards" TargetMode="External"/><Relationship Id="rId2" Type="http://schemas.openxmlformats.org/officeDocument/2006/relationships/hyperlink" Target="http://gpadmissions.osu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762000" y="3493632"/>
            <a:ext cx="7619999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Major Information Session  Radiologic Sciences &amp; Therapy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13015" y="4979076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white"/>
                </a:solidFill>
              </a:rPr>
              <a:t>School of Health and Rehabilitation Sciences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65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r="635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137592" y="1495851"/>
            <a:ext cx="4701503" cy="4525963"/>
          </a:xfrm>
          <a:ln>
            <a:noFill/>
          </a:ln>
        </p:spPr>
        <p:txBody>
          <a:bodyPr/>
          <a:lstStyle/>
          <a:p>
            <a:pPr marL="548640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C00000"/>
                </a:solidFill>
              </a:rPr>
              <a:t>For all interested students: </a:t>
            </a:r>
            <a:r>
              <a:rPr lang="en-US" sz="2400" dirty="0">
                <a:solidFill>
                  <a:srgbClr val="C00000"/>
                </a:solidFill>
              </a:rPr>
              <a:t>Complete the Quiz in Google </a:t>
            </a:r>
          </a:p>
          <a:p>
            <a:pPr marL="54864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Request </a:t>
            </a:r>
            <a:r>
              <a:rPr lang="en-US" sz="2400" dirty="0" smtClean="0">
                <a:solidFill>
                  <a:srgbClr val="C00000"/>
                </a:solidFill>
              </a:rPr>
              <a:t>to change your major - this will be the last question of the quiz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AND/OR</a:t>
            </a:r>
          </a:p>
          <a:p>
            <a:pPr marL="43434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Contact the Student Services Office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 smtClean="0"/>
              <a:t>Next Steps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82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Student Services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School </a:t>
            </a:r>
            <a:r>
              <a:rPr lang="en-US" sz="2800" dirty="0">
                <a:solidFill>
                  <a:srgbClr val="C00000"/>
                </a:solidFill>
              </a:rPr>
              <a:t>of Health &amp; Rehabilitation </a:t>
            </a:r>
            <a:r>
              <a:rPr lang="en-US" sz="2800" dirty="0" smtClean="0">
                <a:solidFill>
                  <a:srgbClr val="C00000"/>
                </a:solidFill>
              </a:rPr>
              <a:t>Sciences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206 Atwell Hall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	453 </a:t>
            </a:r>
            <a:r>
              <a:rPr lang="en-US" sz="2800" dirty="0">
                <a:solidFill>
                  <a:srgbClr val="C00000"/>
                </a:solidFill>
              </a:rPr>
              <a:t>West 10th Avenue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Columbus</a:t>
            </a:r>
            <a:r>
              <a:rPr lang="en-US" sz="2800" dirty="0">
                <a:solidFill>
                  <a:srgbClr val="C00000"/>
                </a:solidFill>
              </a:rPr>
              <a:t>, Ohio 43210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Appointment Line: </a:t>
            </a:r>
            <a:r>
              <a:rPr lang="en-US" sz="2800" dirty="0" smtClean="0">
                <a:solidFill>
                  <a:srgbClr val="C00000"/>
                </a:solidFill>
              </a:rPr>
              <a:t>614-292-1706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Email: </a:t>
            </a: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hrsstudentservices@osumc.edu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Website: </a:t>
            </a:r>
            <a:r>
              <a:rPr lang="en-US" sz="2800" dirty="0">
                <a:solidFill>
                  <a:srgbClr val="C00000"/>
                </a:solidFill>
                <a:hlinkClick r:id="rId3"/>
              </a:rPr>
              <a:t>https://hrs.osu.edu/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endParaRPr lang="en-US" sz="2800" dirty="0"/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5455133" y="240789"/>
            <a:ext cx="3657600" cy="668812"/>
          </a:xfrm>
        </p:spPr>
        <p:txBody>
          <a:bodyPr/>
          <a:lstStyle/>
          <a:p>
            <a:r>
              <a:rPr lang="en-US" dirty="0" smtClean="0"/>
              <a:t>School of Health and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What we will cover: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is Radiologic Sciences &amp;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to become a pre-major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to run a degree audit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Next Steps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HRS Student Services Office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5455133" y="240789"/>
            <a:ext cx="3657600" cy="668812"/>
          </a:xfrm>
        </p:spPr>
        <p:txBody>
          <a:bodyPr/>
          <a:lstStyle/>
          <a:p>
            <a:r>
              <a:rPr lang="en-US" dirty="0" smtClean="0"/>
              <a:t>School of Health and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sz="3000" dirty="0" smtClean="0"/>
              <a:t>Radiologic Sciences &amp;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Is the occupational study of the science of utilizing radiation for diagnostic or therapeutic purposes in health care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There are 3 tracks to this major: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Radiography</a:t>
            </a:r>
            <a:r>
              <a:rPr lang="en-US" sz="2000" dirty="0" smtClean="0"/>
              <a:t> – utilizes x-ray generating equipment to produce radiographic images of the human body. Includes: fluoroscopy, surgery, mammography, CT scans or MRI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Sonography</a:t>
            </a:r>
            <a:r>
              <a:rPr lang="en-US" sz="2000" dirty="0" smtClean="0"/>
              <a:t> – diagnostic medical procedure that uses high-frequency waves (ultrasound) to produce dynamic visual images of organs, tissues or blood flow inside the body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Radiation Therapy </a:t>
            </a:r>
            <a:r>
              <a:rPr lang="en-US" sz="2000" dirty="0" smtClean="0"/>
              <a:t>– treating disease with penetrating beams of high-energy radiation (to treat cancer alone or with conjunction with surgery and/or chemotherapy)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9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137592" y="1645330"/>
            <a:ext cx="4701503" cy="452596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People who like </a:t>
            </a:r>
            <a:r>
              <a:rPr lang="en-US" sz="2400" dirty="0" smtClean="0"/>
              <a:t>to help others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People who like to develop creative solutions to problems &amp; thinking critically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People who like to work with their hands and manipulating tools or operating technology</a:t>
            </a:r>
            <a:endParaRPr lang="en-US" sz="2400" dirty="0"/>
          </a:p>
          <a:p>
            <a:pPr marL="53946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4114801" y="1119118"/>
            <a:ext cx="4851294" cy="636119"/>
          </a:xfrm>
        </p:spPr>
        <p:txBody>
          <a:bodyPr/>
          <a:lstStyle/>
          <a:p>
            <a:r>
              <a:rPr lang="en-US" sz="2400" dirty="0" smtClean="0"/>
              <a:t>Who are Radiologic Scientists?</a:t>
            </a:r>
            <a:endParaRPr lang="en-US" sz="2400" dirty="0"/>
          </a:p>
        </p:txBody>
      </p:sp>
      <p:pic>
        <p:nvPicPr>
          <p:cNvPr id="8" name="Picture 5" descr="\\Monaco\Students\defauw.2\Desktop\senior steering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1" y="1219200"/>
            <a:ext cx="3387440" cy="254042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4114800"/>
            <a:ext cx="3352801" cy="239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003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>
          <a:xfrm>
            <a:off x="609600" y="1066800"/>
            <a:ext cx="7194020" cy="4417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b="0" dirty="0" smtClean="0"/>
              <a:t>Why major in Radiologic Sciences &amp; Therapy?</a:t>
            </a:r>
          </a:p>
          <a:p>
            <a:pPr>
              <a:lnSpc>
                <a:spcPct val="100000"/>
              </a:lnSpc>
            </a:pPr>
            <a:endParaRPr lang="en-US" sz="2000" b="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Multiple certifications</a:t>
            </a:r>
          </a:p>
          <a:p>
            <a:pPr marL="911225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err="1" smtClean="0"/>
              <a:t>XRay</a:t>
            </a:r>
            <a:r>
              <a:rPr lang="en-US" sz="2000" b="0" dirty="0" smtClean="0"/>
              <a:t>, MRI, Fluoroscopy, CT, Mammography</a:t>
            </a:r>
          </a:p>
          <a:p>
            <a:pPr marL="911225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 smtClean="0"/>
              <a:t>Generally leads to higher salary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Bachelors program including - administrative and quality management courses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Near 100% pass rates (1</a:t>
            </a:r>
            <a:r>
              <a:rPr lang="en-US" sz="2400" b="0" baseline="30000" dirty="0" smtClean="0"/>
              <a:t>st</a:t>
            </a:r>
            <a:r>
              <a:rPr lang="en-US" sz="2400" b="0" dirty="0" smtClean="0"/>
              <a:t> time attempts) for all 3 tracks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 smtClean="0"/>
              <a:t>***Partnership with General Electric for cutting edge technology – may be more up to date with technology than clinical preceptors (</a:t>
            </a:r>
            <a:r>
              <a:rPr lang="en-US" sz="2400" b="0" i="1" dirty="0" smtClean="0"/>
              <a:t>good for job placement!</a:t>
            </a:r>
            <a:r>
              <a:rPr lang="en-US" sz="2400" b="0" dirty="0" smtClean="0"/>
              <a:t>)***</a:t>
            </a:r>
            <a:endParaRPr lang="en-US" sz="20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541544" y="1093875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z="2400" i="1" u="sng" dirty="0"/>
              <a:t>Current OSU students: </a:t>
            </a:r>
            <a:r>
              <a:rPr lang="en-US" sz="2400" i="1" dirty="0"/>
              <a:t> </a:t>
            </a:r>
            <a:r>
              <a:rPr lang="en-US" sz="2400" dirty="0"/>
              <a:t>Steps to declare an HRS pre-major </a:t>
            </a:r>
          </a:p>
          <a:p>
            <a:pPr lvl="0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 </a:t>
            </a:r>
            <a:r>
              <a:rPr lang="en-US" sz="2000" b="1" u="sng" dirty="0"/>
              <a:t>one full term </a:t>
            </a:r>
            <a:r>
              <a:rPr lang="en-US" sz="2000" dirty="0"/>
              <a:t>at OSU; if you are a freshman or transfer student, you can not be switched until your first term grades are posted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Have an OSU GPA of at least a 2.5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 the </a:t>
            </a:r>
            <a:r>
              <a:rPr lang="en-US" sz="2000" dirty="0" smtClean="0"/>
              <a:t>MIS </a:t>
            </a:r>
            <a:r>
              <a:rPr lang="en-US" sz="2000" dirty="0"/>
              <a:t>Quiz in </a:t>
            </a:r>
            <a:r>
              <a:rPr lang="en-US" sz="2000" dirty="0" smtClean="0"/>
              <a:t>Google </a:t>
            </a:r>
            <a:endParaRPr lang="en-US" sz="2000" dirty="0"/>
          </a:p>
          <a:p>
            <a:r>
              <a:rPr lang="en-US" sz="2000" dirty="0"/>
              <a:t>     and check the appropriate box to change your major</a:t>
            </a:r>
          </a:p>
          <a:p>
            <a:pPr marL="909638" indent="-342900">
              <a:buFont typeface="Arial" panose="020B0604020202020204" pitchFamily="34" charset="0"/>
              <a:buChar char="•"/>
            </a:pPr>
            <a:r>
              <a:rPr lang="en-US" sz="2000" dirty="0"/>
              <a:t>Students will be notified at the end of the semester if their major was changed</a:t>
            </a:r>
          </a:p>
          <a:p>
            <a:pPr marL="909638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for some reason we cannot change your major you will be notified explaining the reason</a:t>
            </a:r>
          </a:p>
          <a:p>
            <a:pPr lvl="0"/>
            <a:endParaRPr lang="en-US" sz="3000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" name="Content Placeholder 1"/>
          <p:cNvSpPr>
            <a:spLocks noGrp="1"/>
          </p:cNvSpPr>
          <p:nvPr>
            <p:ph idx="15"/>
          </p:nvPr>
        </p:nvSpPr>
        <p:spPr>
          <a:xfrm>
            <a:off x="5464478" y="229810"/>
            <a:ext cx="3657600" cy="668812"/>
          </a:xfrm>
        </p:spPr>
        <p:txBody>
          <a:bodyPr/>
          <a:lstStyle/>
          <a:p>
            <a:r>
              <a:rPr lang="en-US" dirty="0" smtClean="0"/>
              <a:t>School of Health and Rehabilitation Sciences</a:t>
            </a:r>
            <a:endParaRPr lang="en-US" dirty="0"/>
          </a:p>
        </p:txBody>
      </p:sp>
      <p:pic>
        <p:nvPicPr>
          <p:cNvPr id="7" name="Picture 7" descr="2199_72dpi_r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6934200" y="2743200"/>
            <a:ext cx="1412733" cy="211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00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/>
              <a:t>As a pre-major…</a:t>
            </a:r>
          </a:p>
          <a:p>
            <a:pPr>
              <a:lnSpc>
                <a:spcPct val="100000"/>
              </a:lnSpc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Students complete </a:t>
            </a:r>
            <a:r>
              <a:rPr lang="en-US" sz="2400" b="0" dirty="0">
                <a:hlinkClick r:id="rId2"/>
              </a:rPr>
              <a:t>SHRS prerequisite courses</a:t>
            </a:r>
            <a:r>
              <a:rPr lang="en-US" sz="2400" b="0" dirty="0"/>
              <a:t> and GEs</a:t>
            </a:r>
          </a:p>
          <a:p>
            <a:pPr marL="80486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Apply to the major (one application cycle per year)</a:t>
            </a:r>
          </a:p>
          <a:p>
            <a:pPr marL="126047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Deadline is January 31</a:t>
            </a:r>
          </a:p>
          <a:p>
            <a:pPr marL="80486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Students must earn a C- or higher on all prerequisite coursework</a:t>
            </a:r>
          </a:p>
          <a:p>
            <a:pPr marL="461963">
              <a:lnSpc>
                <a:spcPct val="100000"/>
              </a:lnSpc>
            </a:pPr>
            <a:endParaRPr lang="en-US" sz="2000" b="0" dirty="0"/>
          </a:p>
          <a:p>
            <a:pPr marL="4572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Pre-major students must still apply to the professional program of interest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3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3000" dirty="0"/>
              <a:t>Non-OSU students who intend to transfer to OSU: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Apply as a transfer student - Indicate on the Common App that you are interested in a SHRS major when you apply to Ohio State</a:t>
            </a:r>
          </a:p>
          <a:p>
            <a:endParaRPr lang="en-US" sz="2000" dirty="0"/>
          </a:p>
          <a:p>
            <a:pPr marL="347663" lvl="1" indent="-3381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Or apply directly to the professional program via </a:t>
            </a:r>
            <a:r>
              <a:rPr lang="en-US" sz="2000" dirty="0">
                <a:solidFill>
                  <a:srgbClr val="C00000"/>
                </a:solidFill>
                <a:hlinkClick r:id="rId2"/>
              </a:rPr>
              <a:t>http://gpadmissions.osu.edu/</a:t>
            </a:r>
            <a:r>
              <a:rPr lang="en-US" sz="2000" dirty="0">
                <a:solidFill>
                  <a:srgbClr val="C00000"/>
                </a:solidFill>
              </a:rPr>
              <a:t> - if you apply and get directly accepted into your major that would be your acceptance into OSU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000" dirty="0"/>
              <a:t>For students in the state of Ohio please visit the </a:t>
            </a:r>
            <a:r>
              <a:rPr lang="en-US" sz="2000" dirty="0">
                <a:hlinkClick r:id="rId3"/>
              </a:rPr>
              <a:t>http://admissions.osu.edu/standards</a:t>
            </a:r>
            <a:r>
              <a:rPr lang="en-US" sz="2000" dirty="0"/>
              <a:t> to find transfer course equivalents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000" dirty="0"/>
              <a:t>For students who would like to transfer from out of state, we would encourage you to contact the </a:t>
            </a:r>
            <a:r>
              <a:rPr lang="en-US" sz="2000" dirty="0">
                <a:hlinkClick r:id="rId2"/>
              </a:rPr>
              <a:t>Graduate and Professional Admissions Office </a:t>
            </a:r>
            <a:r>
              <a:rPr lang="en-US" sz="2000" dirty="0"/>
              <a:t>– complete a pre-requisite evaluation form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98587" y="1133701"/>
            <a:ext cx="8229600" cy="4525963"/>
          </a:xfrm>
        </p:spPr>
        <p:txBody>
          <a:bodyPr/>
          <a:lstStyle/>
          <a:p>
            <a:r>
              <a:rPr lang="en-US" dirty="0" smtClean="0"/>
              <a:t>How a current OSU student runs a degree audit for Radiologic Sciences &amp; Therapy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School of Health &amp; Rehabilitation Sciences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7" y="2362200"/>
            <a:ext cx="7548803" cy="40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4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630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Trautman, Breanna</dc:creator>
  <cp:lastModifiedBy>Falb, Breanna</cp:lastModifiedBy>
  <cp:revision>22</cp:revision>
  <cp:lastPrinted>2015-06-11T19:58:59Z</cp:lastPrinted>
  <dcterms:created xsi:type="dcterms:W3CDTF">2015-05-15T13:10:06Z</dcterms:created>
  <dcterms:modified xsi:type="dcterms:W3CDTF">2017-01-31T19:56:50Z</dcterms:modified>
</cp:coreProperties>
</file>