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ACADF44-B501-44AD-AFFC-A1221287217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A1A44A6-AFF8-44D6-A197-D5F138130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6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189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0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8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89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5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s.osu.edu/" TargetMode="External"/><Relationship Id="rId2" Type="http://schemas.openxmlformats.org/officeDocument/2006/relationships/hyperlink" Target="mailto:hrsstudentservices@osum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edicine.osu.edu/hrs/current-ohio-state-students/curriculum-guides/pages/index.asp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s.osu.edu/standards" TargetMode="External"/><Relationship Id="rId2" Type="http://schemas.openxmlformats.org/officeDocument/2006/relationships/hyperlink" Target="http://gpadmissions.osu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295400" y="3493632"/>
            <a:ext cx="6629399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Major Information Session  Medical Laboratory Science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979076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School of Health and Rehabilitation Sciences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3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98586" y="1133701"/>
            <a:ext cx="8440613" cy="4525963"/>
          </a:xfrm>
        </p:spPr>
        <p:txBody>
          <a:bodyPr/>
          <a:lstStyle/>
          <a:p>
            <a:r>
              <a:rPr lang="en-US" dirty="0" smtClean="0"/>
              <a:t>How a current OSU student runs a degree audit for Medical Laboratory Science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620000" cy="432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r="635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37592" y="1495851"/>
            <a:ext cx="4701503" cy="4525963"/>
          </a:xfrm>
          <a:ln>
            <a:noFill/>
          </a:ln>
        </p:spPr>
        <p:txBody>
          <a:bodyPr/>
          <a:lstStyle/>
          <a:p>
            <a:pPr marL="54864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C00000"/>
                </a:solidFill>
              </a:rPr>
              <a:t>For all interested students: </a:t>
            </a:r>
            <a:r>
              <a:rPr lang="en-US" sz="2400" dirty="0">
                <a:solidFill>
                  <a:srgbClr val="C00000"/>
                </a:solidFill>
              </a:rPr>
              <a:t>Complete the Quiz in Google </a:t>
            </a:r>
          </a:p>
          <a:p>
            <a:pPr marL="54864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Request to change your major  - this will be the last question of the quiz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AND/OR</a:t>
            </a:r>
          </a:p>
          <a:p>
            <a:pPr marL="43434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Contact the Student Services Office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 smtClean="0"/>
              <a:t>Next Steps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27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Student Services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School </a:t>
            </a:r>
            <a:r>
              <a:rPr lang="en-US" sz="2800" dirty="0">
                <a:solidFill>
                  <a:srgbClr val="C00000"/>
                </a:solidFill>
              </a:rPr>
              <a:t>of Health &amp; Rehabilitation </a:t>
            </a:r>
            <a:r>
              <a:rPr lang="en-US" sz="2800" dirty="0" smtClean="0">
                <a:solidFill>
                  <a:srgbClr val="C00000"/>
                </a:solidFill>
              </a:rPr>
              <a:t>Sciences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206 Atwell Hall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	453 </a:t>
            </a:r>
            <a:r>
              <a:rPr lang="en-US" sz="2800" dirty="0">
                <a:solidFill>
                  <a:srgbClr val="C00000"/>
                </a:solidFill>
              </a:rPr>
              <a:t>West 10th Avenue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Columbus</a:t>
            </a:r>
            <a:r>
              <a:rPr lang="en-US" sz="2800" dirty="0">
                <a:solidFill>
                  <a:srgbClr val="C00000"/>
                </a:solidFill>
              </a:rPr>
              <a:t>, Ohio 43210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Appointment Line: </a:t>
            </a:r>
            <a:r>
              <a:rPr lang="en-US" sz="2800" dirty="0" smtClean="0">
                <a:solidFill>
                  <a:srgbClr val="C00000"/>
                </a:solidFill>
              </a:rPr>
              <a:t>614-292-1706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Email: </a:t>
            </a: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hrsstudentservices@osumc.edu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Website</a:t>
            </a:r>
            <a:r>
              <a:rPr lang="en-US" sz="2800" smtClean="0">
                <a:solidFill>
                  <a:srgbClr val="C00000"/>
                </a:solidFill>
              </a:rPr>
              <a:t>: </a:t>
            </a:r>
            <a:r>
              <a:rPr lang="en-US" sz="2800">
                <a:solidFill>
                  <a:srgbClr val="C00000"/>
                </a:solidFill>
                <a:hlinkClick r:id="rId3"/>
              </a:rPr>
              <a:t>https://hrs.osu.edu/</a:t>
            </a:r>
            <a:r>
              <a:rPr lang="en-US" sz="2800">
                <a:solidFill>
                  <a:srgbClr val="C00000"/>
                </a:solidFill>
              </a:rPr>
              <a:t> </a:t>
            </a:r>
            <a:endParaRPr lang="en-US" sz="280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5455133" y="240789"/>
            <a:ext cx="3657600" cy="668812"/>
          </a:xfrm>
        </p:spPr>
        <p:txBody>
          <a:bodyPr/>
          <a:lstStyle/>
          <a:p>
            <a:r>
              <a:rPr lang="en-US" dirty="0" smtClean="0"/>
              <a:t>School of Health and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What we will cover: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is Medical Laboratory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become a pre-major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run a degree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HRS Student Services Office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5455133" y="240789"/>
            <a:ext cx="3657600" cy="668812"/>
          </a:xfrm>
        </p:spPr>
        <p:txBody>
          <a:bodyPr/>
          <a:lstStyle/>
          <a:p>
            <a:r>
              <a:rPr lang="en-US" dirty="0" smtClean="0"/>
              <a:t>School of Health and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sz="3000" dirty="0" smtClean="0"/>
              <a:t>Medical Laboratory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use of clinical laboratory tests to detect, diagnose, monitor and treat </a:t>
            </a:r>
            <a:r>
              <a:rPr lang="en-US" altLang="en-US" sz="2400" dirty="0" smtClean="0"/>
              <a:t>disease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i="1" dirty="0" smtClean="0">
                <a:solidFill>
                  <a:srgbClr val="C00000"/>
                </a:solidFill>
              </a:rPr>
              <a:t>Determine </a:t>
            </a:r>
            <a:r>
              <a:rPr lang="en-US" altLang="en-US" i="1" dirty="0">
                <a:solidFill>
                  <a:srgbClr val="C00000"/>
                </a:solidFill>
              </a:rPr>
              <a:t>presence of disease, extent of illness, identify treatment options, monitor treatment effectiveness and </a:t>
            </a:r>
            <a:r>
              <a:rPr lang="en-US" altLang="en-US" i="1" dirty="0" smtClean="0">
                <a:solidFill>
                  <a:srgbClr val="C00000"/>
                </a:solidFill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Blood</a:t>
            </a:r>
            <a:r>
              <a:rPr lang="en-US" altLang="en-US" sz="2400" dirty="0"/>
              <a:t>, tissue and body fluids can be chemically analyzed and examined for foreign organisms and </a:t>
            </a:r>
            <a:r>
              <a:rPr lang="en-US" altLang="en-US" sz="2400" dirty="0" smtClean="0"/>
              <a:t>abnormalities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Two tracks: </a:t>
            </a:r>
            <a:r>
              <a:rPr lang="en-US" altLang="en-US" sz="2400" i="1" u="sng" dirty="0" smtClean="0"/>
              <a:t>Certification</a:t>
            </a:r>
            <a:r>
              <a:rPr lang="en-US" altLang="en-US" sz="2400" dirty="0" smtClean="0"/>
              <a:t> (students who want to become Medical Laboratory Scientists) or </a:t>
            </a:r>
            <a:r>
              <a:rPr lang="en-US" altLang="en-US" sz="2400" i="1" u="sng" dirty="0" smtClean="0"/>
              <a:t>Medical Science </a:t>
            </a:r>
            <a:r>
              <a:rPr lang="en-US" altLang="en-US" sz="2400" dirty="0" smtClean="0"/>
              <a:t>(students who want to pursue graduate studies in any medical field)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It is a 2 year program once admitted into the major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533400" y="1600200"/>
            <a:ext cx="8282903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who like solving puzzles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who enjoy working with their hands and using tools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who are organized, dependable, and who enjoy office/laboratory work and managing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533400" y="990600"/>
            <a:ext cx="8432694" cy="68843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dirty="0" smtClean="0"/>
              <a:t>Who are Medical Laboratory Scientists?</a:t>
            </a:r>
            <a:endParaRPr lang="en-US" sz="2400" dirty="0"/>
          </a:p>
        </p:txBody>
      </p:sp>
      <p:pic>
        <p:nvPicPr>
          <p:cNvPr id="1026" name="Picture 2" descr="C:\Users\trau03\Pictures\MLS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02629"/>
            <a:ext cx="5173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1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51756" y="1204839"/>
            <a:ext cx="7501643" cy="4417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0" dirty="0" smtClean="0"/>
              <a:t>Why major in Medical Laboratory Science?</a:t>
            </a:r>
          </a:p>
          <a:p>
            <a:pPr>
              <a:lnSpc>
                <a:spcPct val="100000"/>
              </a:lnSpc>
            </a:pPr>
            <a:endParaRPr lang="en-US" sz="2000" b="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There is a national shortage of Medical Laboratory Scientists, so jobs are plentiful!</a:t>
            </a:r>
          </a:p>
          <a:p>
            <a:pPr>
              <a:lnSpc>
                <a:spcPct val="100000"/>
              </a:lnSpc>
            </a:pPr>
            <a:endParaRPr lang="en-US" sz="2000" b="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They are affiliated with a number of excellent hospitals in Ohio that provide you with hands-on experience in both routine and specialized testing</a:t>
            </a:r>
          </a:p>
          <a:p>
            <a:pPr marL="457200">
              <a:lnSpc>
                <a:spcPct val="100000"/>
              </a:lnSpc>
            </a:pPr>
            <a:endParaRPr lang="en-US" sz="2000" b="0" dirty="0" smtClean="0"/>
          </a:p>
          <a:p>
            <a:pPr marL="4572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Students will receive great letters of recommendations from their faculty members</a:t>
            </a:r>
          </a:p>
          <a:p>
            <a:pPr marL="4572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4572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It’s an integrated internship program – that exposes you to 5 major areas of MLS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Clinical chemistry, Hematology, Immunology, Microbiology, and Immunohematology (Blood Banking)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09600" y="1066800"/>
            <a:ext cx="7501643" cy="4417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0" dirty="0" smtClean="0"/>
              <a:t>Why major in Medical Laboratory Science?</a:t>
            </a:r>
          </a:p>
          <a:p>
            <a:pPr>
              <a:lnSpc>
                <a:spcPct val="100000"/>
              </a:lnSpc>
            </a:pPr>
            <a:endParaRPr lang="en-US" sz="2000" b="0" dirty="0" smtClean="0"/>
          </a:p>
          <a:p>
            <a:pPr marL="4572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This will help prepare you for a graduate/professional program because…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You understand what the range of values from the test results mean and what abnormal values indicate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You will have a deeper understanding of biological processes at the cellular level (Example: white blood cells, viruses and how they interact)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You’ll know what type of conditions will prompt certain types of tests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Good experience of handling specimen and maintaining sterile fields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You’re responsible for running 85 % of the tests that determine treatment decisions</a:t>
            </a:r>
          </a:p>
          <a:p>
            <a:pPr marL="914400" indent="-4540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pic>
        <p:nvPicPr>
          <p:cNvPr id="1026" name="Picture 2" descr="Medical Laboratory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56803"/>
            <a:ext cx="3285064" cy="11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41544" y="1093875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z="2000" i="1" u="sng" dirty="0"/>
              <a:t>Current OSU students: </a:t>
            </a:r>
            <a:r>
              <a:rPr lang="en-US" sz="2000" i="1" dirty="0"/>
              <a:t> </a:t>
            </a:r>
            <a:r>
              <a:rPr lang="en-US" sz="2000" dirty="0"/>
              <a:t>Steps to declare an HRS pre-major </a:t>
            </a:r>
          </a:p>
          <a:p>
            <a:pPr lvl="0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</a:t>
            </a:r>
            <a:r>
              <a:rPr lang="en-US" sz="2000" b="1" u="sng" dirty="0"/>
              <a:t>one full term </a:t>
            </a:r>
            <a:r>
              <a:rPr lang="en-US" sz="2000" dirty="0"/>
              <a:t>at OSU; if you are a freshman or transfer student, you can not be switched until your first term grades are posted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Have an OSU GPA of at least a 2.5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</a:t>
            </a:r>
            <a:r>
              <a:rPr lang="en-US" sz="2000"/>
              <a:t>the </a:t>
            </a:r>
            <a:r>
              <a:rPr lang="en-US" sz="2000" smtClean="0"/>
              <a:t>MIS </a:t>
            </a:r>
            <a:r>
              <a:rPr lang="en-US" sz="2000" dirty="0"/>
              <a:t>Quiz in </a:t>
            </a:r>
            <a:r>
              <a:rPr lang="en-US" sz="2000" dirty="0" smtClean="0"/>
              <a:t>Google </a:t>
            </a:r>
            <a:endParaRPr lang="en-US" sz="2000" dirty="0"/>
          </a:p>
          <a:p>
            <a:r>
              <a:rPr lang="en-US" sz="2000" dirty="0"/>
              <a:t>     and check the appropriate box to change your major</a:t>
            </a:r>
          </a:p>
          <a:p>
            <a:pPr marL="909638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Students will be notified at the end of the semester if their major was changed</a:t>
            </a:r>
          </a:p>
          <a:p>
            <a:pPr marL="90963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for some reason we cannot change your major you will be notified explaining the reason</a:t>
            </a:r>
          </a:p>
          <a:p>
            <a:pPr lvl="0"/>
            <a:endParaRPr lang="en-US" sz="3000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464478" y="229810"/>
            <a:ext cx="3657600" cy="668812"/>
          </a:xfrm>
        </p:spPr>
        <p:txBody>
          <a:bodyPr/>
          <a:lstStyle/>
          <a:p>
            <a:r>
              <a:rPr lang="en-US" dirty="0" smtClean="0"/>
              <a:t>School of Health and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685800" y="1600200"/>
            <a:ext cx="7194020" cy="4417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/>
              <a:t>As a pre-major…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Students complete </a:t>
            </a:r>
            <a:r>
              <a:rPr lang="en-US" sz="2400" b="0" dirty="0" smtClean="0">
                <a:hlinkClick r:id="rId2"/>
              </a:rPr>
              <a:t>SHRS </a:t>
            </a:r>
            <a:r>
              <a:rPr lang="en-US" sz="2400" b="0" dirty="0">
                <a:hlinkClick r:id="rId2"/>
              </a:rPr>
              <a:t>prerequisite courses</a:t>
            </a:r>
            <a:r>
              <a:rPr lang="en-US" sz="2400" b="0" dirty="0"/>
              <a:t> and GEs</a:t>
            </a:r>
          </a:p>
          <a:p>
            <a:pPr marL="80486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Apply to the major (one application cycle per year)</a:t>
            </a:r>
          </a:p>
          <a:p>
            <a:pPr marL="126047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Deadline is January </a:t>
            </a:r>
            <a:r>
              <a:rPr lang="en-US" sz="2000" b="0" dirty="0" smtClean="0"/>
              <a:t>31 (this deadline applies to the undergrad major)</a:t>
            </a:r>
            <a:endParaRPr lang="en-US" sz="2000" b="0" dirty="0"/>
          </a:p>
          <a:p>
            <a:pPr marL="80486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Students must earn a C- or higher on all prerequisite coursework</a:t>
            </a:r>
          </a:p>
          <a:p>
            <a:pPr marL="461963">
              <a:lnSpc>
                <a:spcPct val="100000"/>
              </a:lnSpc>
            </a:pPr>
            <a:endParaRPr lang="en-US" sz="2000" b="0" dirty="0"/>
          </a:p>
          <a:p>
            <a:pPr marL="4572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Pre-major students must still apply to the professional program of interest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4381170"/>
            <a:ext cx="1803294" cy="2388679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marL="0" indent="0" algn="r" defTabSz="457200" rtl="0" eaLnBrk="1" latinLnBrk="0" hangingPunct="1">
              <a:lnSpc>
                <a:spcPts val="1640"/>
              </a:lnSpc>
              <a:spcBef>
                <a:spcPts val="0"/>
              </a:spcBef>
              <a:buFont typeface="Arial"/>
              <a:buNone/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en-US" sz="3000" dirty="0"/>
              <a:t>Non-OSU students who intend to transfer to OSU: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as a transfer student - Indicate on the Common App that you are interested in a SHRS major when you apply to Ohio State</a:t>
            </a:r>
          </a:p>
          <a:p>
            <a:endParaRPr lang="en-US" sz="2000" dirty="0"/>
          </a:p>
          <a:p>
            <a:pPr marL="347663" lvl="1" indent="-3381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Or apply directly to the professional program via </a:t>
            </a:r>
            <a:r>
              <a:rPr lang="en-US" sz="2000" dirty="0">
                <a:solidFill>
                  <a:srgbClr val="C00000"/>
                </a:solidFill>
                <a:hlinkClick r:id="rId2"/>
              </a:rPr>
              <a:t>http://gpadmissions.osu.edu/</a:t>
            </a:r>
            <a:r>
              <a:rPr lang="en-US" sz="2000" dirty="0">
                <a:solidFill>
                  <a:srgbClr val="C00000"/>
                </a:solidFill>
              </a:rPr>
              <a:t> - if you apply and get directly accepted into your major that would be your acceptance into OSU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000" dirty="0"/>
              <a:t>For students in the state of Ohio please visit the </a:t>
            </a:r>
            <a:r>
              <a:rPr lang="en-US" sz="2000" dirty="0">
                <a:hlinkClick r:id="rId3"/>
              </a:rPr>
              <a:t>http://admissions.osu.edu/standards</a:t>
            </a:r>
            <a:r>
              <a:rPr lang="en-US" sz="2000" dirty="0"/>
              <a:t> to find transfer course equivalents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000" dirty="0"/>
              <a:t>For students who would like to transfer from out of state, we would encourage you to contact the </a:t>
            </a:r>
            <a:r>
              <a:rPr lang="en-US" sz="2000" dirty="0">
                <a:hlinkClick r:id="rId2"/>
              </a:rPr>
              <a:t>Graduate and Professional Admissions Office </a:t>
            </a:r>
            <a:r>
              <a:rPr lang="en-US" sz="2000" dirty="0"/>
              <a:t>– complete a pre-requisite evaluation form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736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Trautman, Breanna</dc:creator>
  <cp:lastModifiedBy>Falb, Breanna</cp:lastModifiedBy>
  <cp:revision>21</cp:revision>
  <cp:lastPrinted>2015-06-16T17:16:25Z</cp:lastPrinted>
  <dcterms:created xsi:type="dcterms:W3CDTF">2015-05-13T20:09:21Z</dcterms:created>
  <dcterms:modified xsi:type="dcterms:W3CDTF">2017-01-31T15:09:23Z</dcterms:modified>
</cp:coreProperties>
</file>