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B4E4CAB-388A-44EF-8372-81337CED627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05F109-97FA-4D14-B085-4ABDFA4675A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CAB-388A-44EF-8372-81337CED627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109-97FA-4D14-B085-4ABDFA467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CAB-388A-44EF-8372-81337CED627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05F109-97FA-4D14-B085-4ABDFA467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CAB-388A-44EF-8372-81337CED627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109-97FA-4D14-B085-4ABDFA4675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4E4CAB-388A-44EF-8372-81337CED627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A05F109-97FA-4D14-B085-4ABDFA4675A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CAB-388A-44EF-8372-81337CED627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109-97FA-4D14-B085-4ABDFA4675A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CAB-388A-44EF-8372-81337CED627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109-97FA-4D14-B085-4ABDFA4675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CAB-388A-44EF-8372-81337CED627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109-97FA-4D14-B085-4ABDFA4675A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CAB-388A-44EF-8372-81337CED627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109-97FA-4D14-B085-4ABDFA4675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CAB-388A-44EF-8372-81337CED627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A05F109-97FA-4D14-B085-4ABDFA4675A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E4CAB-388A-44EF-8372-81337CED627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5F109-97FA-4D14-B085-4ABDFA4675A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B4E4CAB-388A-44EF-8372-81337CED627B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A05F109-97FA-4D14-B085-4ABDFA4675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hew.27@osu.edu" TargetMode="External"/><Relationship Id="rId2" Type="http://schemas.openxmlformats.org/officeDocument/2006/relationships/hyperlink" Target="mailto:esue-gpfinrev@os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padmissions.osu.edu/secure/GP_resources/Resources/documentation/General/resource_guid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International Graduate Students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2960"/>
            <a:ext cx="5410200" cy="1828800"/>
          </a:xfrm>
        </p:spPr>
        <p:txBody>
          <a:bodyPr/>
          <a:lstStyle/>
          <a:p>
            <a:r>
              <a:rPr lang="en-US" dirty="0" smtClean="0"/>
              <a:t>Financial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718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9478" y="1524000"/>
            <a:ext cx="8407893" cy="440740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 smtClean="0"/>
              <a:t>Fellowship, Department fellowships, and Graduate Associate awards</a:t>
            </a:r>
          </a:p>
          <a:p>
            <a:pPr lvl="1"/>
            <a:r>
              <a:rPr lang="en-US" dirty="0" smtClean="0"/>
              <a:t>Funding </a:t>
            </a:r>
            <a:r>
              <a:rPr lang="en-US" dirty="0" smtClean="0"/>
              <a:t>gaps, second year funding, continuous funding</a:t>
            </a:r>
            <a:endParaRPr lang="en-US" dirty="0" smtClean="0"/>
          </a:p>
          <a:p>
            <a:pPr lvl="1"/>
            <a:r>
              <a:rPr lang="en-US" dirty="0" smtClean="0"/>
              <a:t>Recommended Admit </a:t>
            </a:r>
            <a:r>
              <a:rPr lang="en-US" dirty="0" smtClean="0"/>
              <a:t>page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733800"/>
            <a:ext cx="664845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2893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Departments post a </a:t>
            </a:r>
            <a:r>
              <a:rPr lang="en-US" b="1" dirty="0" smtClean="0"/>
              <a:t>GREC</a:t>
            </a:r>
            <a:endParaRPr lang="en-US" b="1" dirty="0" smtClean="0"/>
          </a:p>
          <a:p>
            <a:r>
              <a:rPr lang="en-US" dirty="0" smtClean="0"/>
              <a:t>Jobs flow to Financial Review in Graduate &amp; Professional Admissions</a:t>
            </a:r>
          </a:p>
          <a:p>
            <a:r>
              <a:rPr lang="en-US" dirty="0" smtClean="0"/>
              <a:t>We review sponsorship letters, Ohio State affidavits, bank statements, and passports.</a:t>
            </a:r>
          </a:p>
          <a:p>
            <a:r>
              <a:rPr lang="en-US" dirty="0" smtClean="0"/>
              <a:t>All International students must submit a </a:t>
            </a:r>
            <a:r>
              <a:rPr lang="en-US" b="1" dirty="0" smtClean="0"/>
              <a:t>passport</a:t>
            </a:r>
          </a:p>
          <a:p>
            <a:r>
              <a:rPr lang="en-US" dirty="0" smtClean="0"/>
              <a:t>We create </a:t>
            </a:r>
            <a:r>
              <a:rPr lang="en-US" b="1" dirty="0" smtClean="0"/>
              <a:t>I-20</a:t>
            </a:r>
            <a:r>
              <a:rPr lang="en-US" dirty="0" smtClean="0"/>
              <a:t> documents for students requesting </a:t>
            </a:r>
            <a:r>
              <a:rPr lang="en-US" b="1" dirty="0" smtClean="0"/>
              <a:t>F-1 visas</a:t>
            </a:r>
          </a:p>
          <a:p>
            <a:r>
              <a:rPr lang="en-US" dirty="0" smtClean="0"/>
              <a:t>Office of International Admissions creates </a:t>
            </a:r>
            <a:r>
              <a:rPr lang="en-US" b="1" dirty="0" smtClean="0"/>
              <a:t>DS-2019</a:t>
            </a:r>
            <a:r>
              <a:rPr lang="en-US" dirty="0" smtClean="0"/>
              <a:t> documents for students requesting </a:t>
            </a:r>
            <a:r>
              <a:rPr lang="en-US" b="1" dirty="0" smtClean="0"/>
              <a:t>J-1 visas</a:t>
            </a:r>
          </a:p>
          <a:p>
            <a:r>
              <a:rPr lang="en-US" dirty="0" smtClean="0"/>
              <a:t>We communicate with students through e-mails and through counselors in Graduate &amp; Professional Admissions</a:t>
            </a:r>
          </a:p>
          <a:p>
            <a:r>
              <a:rPr lang="en-US" dirty="0" smtClean="0"/>
              <a:t>We post the final </a:t>
            </a:r>
            <a:r>
              <a:rPr lang="en-US" b="1" dirty="0" smtClean="0"/>
              <a:t>ADMT</a:t>
            </a:r>
            <a:r>
              <a:rPr lang="en-US" dirty="0" smtClean="0"/>
              <a:t> for students once review is complete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326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main e-mail for Financial Review: </a:t>
            </a:r>
            <a:r>
              <a:rPr lang="en-US" dirty="0" smtClean="0">
                <a:hlinkClick r:id="rId2"/>
              </a:rPr>
              <a:t>esue-gpfinrev@osu.edu</a:t>
            </a:r>
            <a:endParaRPr lang="en-US" dirty="0"/>
          </a:p>
          <a:p>
            <a:r>
              <a:rPr lang="en-US" dirty="0" smtClean="0"/>
              <a:t>My </a:t>
            </a:r>
            <a:r>
              <a:rPr lang="en-US" dirty="0" smtClean="0"/>
              <a:t>contact: </a:t>
            </a:r>
            <a:r>
              <a:rPr lang="en-US" dirty="0" smtClean="0">
                <a:hlinkClick r:id="rId3"/>
              </a:rPr>
              <a:t>chew.27@osu.edu</a:t>
            </a:r>
            <a:endParaRPr lang="en-US" dirty="0" smtClean="0"/>
          </a:p>
          <a:p>
            <a:r>
              <a:rPr lang="en-US" dirty="0" smtClean="0"/>
              <a:t>Our guide:</a:t>
            </a:r>
            <a:r>
              <a:rPr lang="en-US" dirty="0"/>
              <a:t> 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gpadmissions.osu.edu/secure/GP_resources/Resources/documentation/General/resource_guide.pdf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contact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8853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78</TotalTime>
  <Words>132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Grid</vt:lpstr>
      <vt:lpstr>Financial Review</vt:lpstr>
      <vt:lpstr>Funding</vt:lpstr>
      <vt:lpstr>Process</vt:lpstr>
      <vt:lpstr>Questions &amp; 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Review</dc:title>
  <dc:creator>Megan Chew</dc:creator>
  <cp:lastModifiedBy>Megan Chew</cp:lastModifiedBy>
  <cp:revision>9</cp:revision>
  <dcterms:created xsi:type="dcterms:W3CDTF">2016-10-11T20:48:12Z</dcterms:created>
  <dcterms:modified xsi:type="dcterms:W3CDTF">2016-10-13T13:24:43Z</dcterms:modified>
</cp:coreProperties>
</file>